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Default Extension="svg" ContentType="image/svg"/>
  <Default Extension="wdp" ContentType="image/vnd.ms-photo"/>
  <Default Extension="mp3" ContentType="audio/mpe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Lst>
  <p:notesMasterIdLst>
    <p:notesMasterId r:id="rId2"/>
  </p:notesMasterIdLst>
  <p:sldIdLst>
    <p:sldId id="256" r:id="rId3"/>
    <p:sldId id="277" r:id="rId4"/>
    <p:sldId id="257" r:id="rId5"/>
    <p:sldId id="258" r:id="rId6"/>
    <p:sldId id="259" r:id="rId7"/>
    <p:sldId id="260" r:id="rId8"/>
    <p:sldId id="261" r:id="rId9"/>
    <p:sldId id="262" r:id="rId10"/>
    <p:sldId id="274" r:id="rId11"/>
    <p:sldId id="275" r:id="rId12"/>
    <p:sldId id="267" r:id="rId13"/>
  </p:sldIdLst>
  <p:sldSz cx="18288000" cy="10287000"/>
  <p:notesSz cx="6858000" cy="9144000"/>
  <p:embeddedFontLst>
    <p:embeddedFont>
      <p:font typeface="Arimo Bold" panose="020B0604020202020204" charset="0"/>
      <p:regular r:id="rId15"/>
    </p:embeddedFont>
    <p:embeddedFont>
      <p:font typeface="Aurora" panose="020B0604020202020204" charset="0"/>
      <p:regular r:id="rId16"/>
    </p:embeddedFont>
    <p:embeddedFont>
      <p:font typeface="Calibri" panose="020F0502020204030204" pitchFamily="34" charset="0"/>
      <p:regular r:id="rId17"/>
      <p:bold r:id="rId18"/>
      <p:italic r:id="rId19"/>
      <p:boldItalic r:id="rId20"/>
    </p:embeddedFont>
    <p:embeddedFont>
      <p:font typeface="Montserrat Semi-Bold Bold" panose="020B0604020202020204" charset="0"/>
      <p:regular r:id="rId21"/>
    </p:embeddedFont>
    <p:embeddedFont>
      <p:font typeface="Segoe UI" panose="020B0502040204020203" pitchFamily="34" charset="0"/>
      <p:regular r:id="rId22"/>
      <p:bold r:id="rId23"/>
      <p:italic r:id="rId24"/>
      <p:boldItalic r:id="rId25"/>
    </p:embeddedFont>
    <p:embeddedFont>
      <p:font typeface="Segoe UI Semibold" panose="020B0702040204020203" pitchFamily="34" charset="0"/>
      <p:bold r:id="rId26"/>
      <p:boldItalic r:id="rId27"/>
    </p:embeddedFont>
    <p:embeddedFont>
      <p:font typeface="TT Lakes Neue" panose="020B0604020202020204" charset="0"/>
      <p:regular r:id="rId28"/>
    </p:embeddedFont>
    <p:embeddedFont>
      <p:font typeface="TT Lakes Neue Bold" panose="020B0604020202020204" charset="0"/>
      <p:regular r:id="rId29"/>
    </p:embeddedFont>
  </p:embeddedFontLst>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412" autoAdjust="0"/>
  </p:normalViewPr>
  <p:slideViewPr>
    <p:cSldViewPr>
      <p:cViewPr varScale="1">
        <p:scale>
          <a:sx n="57" d="100"/>
          <a:sy n="57" d="100"/>
        </p:scale>
        <p:origin x="56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tags" Target="tags/tag90.xml" /><Relationship Id="rId15" Type="http://schemas.openxmlformats.org/officeDocument/2006/relationships/font" Target="fonts/font1.fntdata" /><Relationship Id="rId16" Type="http://schemas.openxmlformats.org/officeDocument/2006/relationships/font" Target="fonts/font2.fntdata" /><Relationship Id="rId17" Type="http://schemas.openxmlformats.org/officeDocument/2006/relationships/font" Target="fonts/font3.fntdata" /><Relationship Id="rId18" Type="http://schemas.openxmlformats.org/officeDocument/2006/relationships/font" Target="fonts/font4.fntdata" /><Relationship Id="rId19" Type="http://schemas.openxmlformats.org/officeDocument/2006/relationships/font" Target="fonts/font5.fntdata" /><Relationship Id="rId2" Type="http://schemas.openxmlformats.org/officeDocument/2006/relationships/notesMaster" Target="notesMasters/notesMaster1.xml" /><Relationship Id="rId20" Type="http://schemas.openxmlformats.org/officeDocument/2006/relationships/font" Target="fonts/font6.fntdata" /><Relationship Id="rId21" Type="http://schemas.openxmlformats.org/officeDocument/2006/relationships/font" Target="fonts/font7.fntdata" /><Relationship Id="rId22" Type="http://schemas.openxmlformats.org/officeDocument/2006/relationships/font" Target="fonts/font8.fntdata" /><Relationship Id="rId23" Type="http://schemas.openxmlformats.org/officeDocument/2006/relationships/font" Target="fonts/font9.fntdata" /><Relationship Id="rId24" Type="http://schemas.openxmlformats.org/officeDocument/2006/relationships/font" Target="fonts/font10.fntdata" /><Relationship Id="rId25" Type="http://schemas.openxmlformats.org/officeDocument/2006/relationships/font" Target="fonts/font11.fntdata" /><Relationship Id="rId26" Type="http://schemas.openxmlformats.org/officeDocument/2006/relationships/font" Target="fonts/font12.fntdata" /><Relationship Id="rId27" Type="http://schemas.openxmlformats.org/officeDocument/2006/relationships/font" Target="fonts/font13.fntdata" /><Relationship Id="rId28" Type="http://schemas.openxmlformats.org/officeDocument/2006/relationships/font" Target="fonts/font14.fntdata" /><Relationship Id="rId29" Type="http://schemas.openxmlformats.org/officeDocument/2006/relationships/font" Target="fonts/font15.fntdata" /><Relationship Id="rId3" Type="http://schemas.openxmlformats.org/officeDocument/2006/relationships/slide" Target="slides/slide1.xml" /><Relationship Id="rId30" Type="http://schemas.openxmlformats.org/officeDocument/2006/relationships/presProps" Target="presProps.xml" /><Relationship Id="rId31" Type="http://schemas.openxmlformats.org/officeDocument/2006/relationships/viewProps" Target="viewProps.xml" /><Relationship Id="rId32" Type="http://schemas.openxmlformats.org/officeDocument/2006/relationships/theme" Target="theme/theme1.xml" /><Relationship Id="rId33"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 Id="rId3" Type="http://schemas.openxmlformats.org/officeDocument/2006/relationships/tags" Target="../tags/tag54.xml" /><Relationship Id="rId4" Type="http://schemas.openxmlformats.org/officeDocument/2006/relationships/tags" Target="../tags/tag55.xml" /><Relationship Id="rId5" Type="http://schemas.openxmlformats.org/officeDocument/2006/relationships/tags" Target="../tags/tag56.xml" /><Relationship Id="rId6" Type="http://schemas.openxmlformats.org/officeDocument/2006/relationships/tags" Target="../tags/tag57.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 Id="rId3" Type="http://schemas.openxmlformats.org/officeDocument/2006/relationships/tags" Target="../tags/tag9.xml" /><Relationship Id="rId4" Type="http://schemas.openxmlformats.org/officeDocument/2006/relationships/tags" Target="../tags/tag10.xml" /><Relationship Id="rId5" Type="http://schemas.openxmlformats.org/officeDocument/2006/relationships/tags" Target="../tags/tag11.xml" /><Relationship Id="rId6" Type="http://schemas.openxmlformats.org/officeDocument/2006/relationships/tags" Target="../tags/tag12.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 Id="rId3" Type="http://schemas.openxmlformats.org/officeDocument/2006/relationships/tags" Target="../tags/tag43.xml" /><Relationship Id="rId4" Type="http://schemas.openxmlformats.org/officeDocument/2006/relationships/tags" Target="../tags/tag44.xml" /><Relationship Id="rId5" Type="http://schemas.openxmlformats.org/officeDocument/2006/relationships/tags" Target="../tags/tag45.xml" /><Relationship Id="rId6" Type="http://schemas.openxmlformats.org/officeDocument/2006/relationships/tags" Target="../tags/tag46.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3689775512"/>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a:xfrm>
            <a:off x="2290763" y="512763"/>
            <a:ext cx="4562475" cy="2566987"/>
          </a:xfrm>
        </p:spPr>
      </p:sp>
      <p:sp>
        <p:nvSpPr>
          <p:cNvPr id="3" name="Notes Placeholder 2"/>
          <p:cNvSpPr>
            <a:spLocks noGrp="1"/>
          </p:cNvSpPr>
          <p:nvPr>
            <p:ph type="body" idx="1"/>
            <p:custDataLst>
              <p:tags r:id="rId5"/>
            </p:custDataLst>
          </p:nvPr>
        </p:nvSpPr>
        <p:spPr/>
        <p:txBody>
          <a:bodyPr/>
          <a:lstStyle/>
          <a:p>
            <a:endParaRPr lang="en-ID"/>
          </a:p>
        </p:txBody>
      </p:sp>
      <p:sp>
        <p:nvSpPr>
          <p:cNvPr id="4" name="Slide Number Placeholder 3"/>
          <p:cNvSpPr>
            <a:spLocks noGrp="1"/>
          </p:cNvSpPr>
          <p:nvPr>
            <p:ph type="sldNum" sz="quarter" idx="5"/>
            <p:custDataLst>
              <p:tags r:id="rId6"/>
            </p:custDataLst>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2341830295"/>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2753625890"/>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4212405798"/>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4136310880"/>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a:xfrm>
            <a:off x="2290763" y="512763"/>
            <a:ext cx="4562475" cy="2566987"/>
          </a:xfrm>
        </p:spPr>
      </p:sp>
      <p:sp>
        <p:nvSpPr>
          <p:cNvPr id="3" name="Notes Placeholder 2"/>
          <p:cNvSpPr>
            <a:spLocks noGrp="1"/>
          </p:cNvSpPr>
          <p:nvPr>
            <p:ph type="body" idx="1"/>
            <p:custDataLst>
              <p:tags r:id="rId5"/>
            </p:custDataLst>
          </p:nvPr>
        </p:nvSpPr>
        <p:spPr/>
        <p:txBody>
          <a:bodyPr/>
          <a:lstStyle/>
          <a:p>
            <a:endParaRPr lang="en-ID"/>
          </a:p>
        </p:txBody>
      </p:sp>
      <p:sp>
        <p:nvSpPr>
          <p:cNvPr id="4" name="Slide Number Placeholder 3"/>
          <p:cNvSpPr>
            <a:spLocks noGrp="1"/>
          </p:cNvSpPr>
          <p:nvPr>
            <p:ph type="sldNum" sz="quarter" idx="5"/>
            <p:custDataLst>
              <p:tags r:id="rId6"/>
            </p:custDataLst>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596145834"/>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a:xfrm>
            <a:off x="2290763" y="512763"/>
            <a:ext cx="4562475" cy="2566987"/>
          </a:xfrm>
        </p:spPr>
      </p:sp>
      <p:sp>
        <p:nvSpPr>
          <p:cNvPr id="3" name="Notes Placeholder 2"/>
          <p:cNvSpPr>
            <a:spLocks noGrp="1"/>
          </p:cNvSpPr>
          <p:nvPr>
            <p:ph type="body" idx="1"/>
            <p:custDataLst>
              <p:tags r:id="rId5"/>
            </p:custDataLst>
          </p:nvPr>
        </p:nvSpPr>
        <p:spPr/>
        <p:txBody>
          <a:bodyPr/>
          <a:lstStyle/>
          <a:p>
            <a:endParaRPr lang="en-ID"/>
          </a:p>
        </p:txBody>
      </p:sp>
      <p:sp>
        <p:nvSpPr>
          <p:cNvPr id="4" name="Slide Number Placeholder 3"/>
          <p:cNvSpPr>
            <a:spLocks noGrp="1"/>
          </p:cNvSpPr>
          <p:nvPr>
            <p:ph type="sldNum" sz="quarter" idx="5"/>
            <p:custDataLst>
              <p:tags r:id="rId6"/>
            </p:custDataLst>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280677663"/>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D8BD707-D9CF-40AE-B4C6-C98DA3205C09}" type="datetimeFigureOut">
              <a:rPr lang="en-US" smtClean="0"/>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8.png" /><Relationship Id="rId11" Type="http://schemas.openxmlformats.org/officeDocument/2006/relationships/image" Target="../media/image9.png" /><Relationship Id="rId12" Type="http://schemas.openxmlformats.org/officeDocument/2006/relationships/image" Target="../media/image10.png" /><Relationship Id="rId13" Type="http://schemas.openxmlformats.org/officeDocument/2006/relationships/image" Target="../media/image11.png" /><Relationship Id="rId14" Type="http://schemas.openxmlformats.org/officeDocument/2006/relationships/image" Target="../media/image12.png" /><Relationship Id="rId15" Type="http://schemas.openxmlformats.org/officeDocument/2006/relationships/image" Target="../media/image13.png" /><Relationship Id="rId16" Type="http://schemas.openxmlformats.org/officeDocument/2006/relationships/tags" Target="../tags/tag1.xml" /><Relationship Id="rId2" Type="http://schemas.openxmlformats.org/officeDocument/2006/relationships/notesSlide" Target="../notesSlides/notesSlide1.xml" /><Relationship Id="rId3" Type="http://schemas.openxmlformats.org/officeDocument/2006/relationships/image" Target="../media/image1.jpeg" /><Relationship Id="rId4" Type="http://schemas.openxmlformats.org/officeDocument/2006/relationships/image" Target="../media/image2.png" /><Relationship Id="rId5" Type="http://schemas.openxmlformats.org/officeDocument/2006/relationships/image" Target="../media/image3.png" /><Relationship Id="rId6" Type="http://schemas.openxmlformats.org/officeDocument/2006/relationships/image" Target="../media/image4.png" /><Relationship Id="rId7" Type="http://schemas.openxmlformats.org/officeDocument/2006/relationships/image" Target="../media/image5.png" /><Relationship Id="rId8" Type="http://schemas.openxmlformats.org/officeDocument/2006/relationships/image" Target="../media/image6.png" /><Relationship Id="rId9" Type="http://schemas.openxmlformats.org/officeDocument/2006/relationships/image" Target="../media/image7.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52.xml" /><Relationship Id="rId11" Type="http://schemas.openxmlformats.org/officeDocument/2006/relationships/tags" Target="../tags/tag53.xml" /><Relationship Id="rId2" Type="http://schemas.openxmlformats.org/officeDocument/2006/relationships/notesSlide" Target="../notesSlides/notesSlide9.xml" /><Relationship Id="rId3" Type="http://schemas.openxmlformats.org/officeDocument/2006/relationships/tags" Target="../tags/tag47.xml" /><Relationship Id="rId4" Type="http://schemas.openxmlformats.org/officeDocument/2006/relationships/tags" Target="../tags/tag48.xml" /><Relationship Id="rId5" Type="http://schemas.openxmlformats.org/officeDocument/2006/relationships/image" Target="../media/image98.jpeg" /><Relationship Id="rId6" Type="http://schemas.openxmlformats.org/officeDocument/2006/relationships/tags" Target="../tags/tag49.xml" /><Relationship Id="rId7" Type="http://schemas.openxmlformats.org/officeDocument/2006/relationships/tags" Target="../tags/tag50.xml" /><Relationship Id="rId8" Type="http://schemas.openxmlformats.org/officeDocument/2006/relationships/image" Target="../media/image99.png" /><Relationship Id="rId9" Type="http://schemas.openxmlformats.org/officeDocument/2006/relationships/tags" Target="../tags/tag51.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62.xml" /><Relationship Id="rId11" Type="http://schemas.openxmlformats.org/officeDocument/2006/relationships/tags" Target="../tags/tag63.xml" /><Relationship Id="rId12" Type="http://schemas.openxmlformats.org/officeDocument/2006/relationships/tags" Target="../tags/tag64.xml" /><Relationship Id="rId13" Type="http://schemas.openxmlformats.org/officeDocument/2006/relationships/tags" Target="../tags/tag65.xml" /><Relationship Id="rId14" Type="http://schemas.openxmlformats.org/officeDocument/2006/relationships/tags" Target="../tags/tag66.xml" /><Relationship Id="rId15" Type="http://schemas.openxmlformats.org/officeDocument/2006/relationships/tags" Target="../tags/tag67.xml" /><Relationship Id="rId16" Type="http://schemas.openxmlformats.org/officeDocument/2006/relationships/tags" Target="../tags/tag68.xml" /><Relationship Id="rId17" Type="http://schemas.openxmlformats.org/officeDocument/2006/relationships/image" Target="../media/image6.png" /><Relationship Id="rId18" Type="http://schemas.openxmlformats.org/officeDocument/2006/relationships/tags" Target="../tags/tag69.xml" /><Relationship Id="rId19" Type="http://schemas.openxmlformats.org/officeDocument/2006/relationships/tags" Target="../tags/tag70.xml" /><Relationship Id="rId2" Type="http://schemas.openxmlformats.org/officeDocument/2006/relationships/notesSlide" Target="../notesSlides/notesSlide10.xml" /><Relationship Id="rId20" Type="http://schemas.openxmlformats.org/officeDocument/2006/relationships/tags" Target="../tags/tag71.xml" /><Relationship Id="rId21" Type="http://schemas.openxmlformats.org/officeDocument/2006/relationships/image" Target="../media/image101.png" /><Relationship Id="rId22" Type="http://schemas.openxmlformats.org/officeDocument/2006/relationships/tags" Target="../tags/tag72.xml" /><Relationship Id="rId23" Type="http://schemas.openxmlformats.org/officeDocument/2006/relationships/image" Target="../media/image5.png" /><Relationship Id="rId24" Type="http://schemas.openxmlformats.org/officeDocument/2006/relationships/tags" Target="../tags/tag73.xml" /><Relationship Id="rId25" Type="http://schemas.openxmlformats.org/officeDocument/2006/relationships/tags" Target="../tags/tag74.xml" /><Relationship Id="rId26" Type="http://schemas.openxmlformats.org/officeDocument/2006/relationships/tags" Target="../tags/tag75.xml" /><Relationship Id="rId27" Type="http://schemas.openxmlformats.org/officeDocument/2006/relationships/tags" Target="../tags/tag76.xml" /><Relationship Id="rId28" Type="http://schemas.openxmlformats.org/officeDocument/2006/relationships/tags" Target="../tags/tag77.xml" /><Relationship Id="rId29" Type="http://schemas.openxmlformats.org/officeDocument/2006/relationships/tags" Target="../tags/tag78.xml" /><Relationship Id="rId3" Type="http://schemas.openxmlformats.org/officeDocument/2006/relationships/tags" Target="../tags/tag58.xml" /><Relationship Id="rId30" Type="http://schemas.openxmlformats.org/officeDocument/2006/relationships/tags" Target="../tags/tag79.xml" /><Relationship Id="rId31" Type="http://schemas.openxmlformats.org/officeDocument/2006/relationships/tags" Target="../tags/tag80.xml" /><Relationship Id="rId32" Type="http://schemas.openxmlformats.org/officeDocument/2006/relationships/tags" Target="../tags/tag81.xml" /><Relationship Id="rId33" Type="http://schemas.openxmlformats.org/officeDocument/2006/relationships/tags" Target="../tags/tag82.xml" /><Relationship Id="rId34" Type="http://schemas.openxmlformats.org/officeDocument/2006/relationships/tags" Target="../tags/tag83.xml" /><Relationship Id="rId35" Type="http://schemas.openxmlformats.org/officeDocument/2006/relationships/image" Target="../media/image102.png" /><Relationship Id="rId36" Type="http://schemas.openxmlformats.org/officeDocument/2006/relationships/tags" Target="../tags/tag84.xml" /><Relationship Id="rId37" Type="http://schemas.openxmlformats.org/officeDocument/2006/relationships/image" Target="../media/image103.png" /><Relationship Id="rId38" Type="http://schemas.openxmlformats.org/officeDocument/2006/relationships/tags" Target="../tags/tag85.xml" /><Relationship Id="rId39" Type="http://schemas.openxmlformats.org/officeDocument/2006/relationships/tags" Target="../tags/tag86.xml" /><Relationship Id="rId4" Type="http://schemas.openxmlformats.org/officeDocument/2006/relationships/image" Target="../media/image100.jpeg" /><Relationship Id="rId40" Type="http://schemas.openxmlformats.org/officeDocument/2006/relationships/tags" Target="../tags/tag87.xml" /><Relationship Id="rId41" Type="http://schemas.openxmlformats.org/officeDocument/2006/relationships/image" Target="../media/image54.png" /><Relationship Id="rId42" Type="http://schemas.openxmlformats.org/officeDocument/2006/relationships/tags" Target="../tags/tag88.xml" /><Relationship Id="rId43" Type="http://schemas.openxmlformats.org/officeDocument/2006/relationships/slide" Target="slide3.xml" TargetMode="Internal" /><Relationship Id="rId44" Type="http://schemas.openxmlformats.org/officeDocument/2006/relationships/tags" Target="../tags/tag89.xml" /><Relationship Id="rId5" Type="http://schemas.openxmlformats.org/officeDocument/2006/relationships/tags" Target="../tags/tag59.xml" /><Relationship Id="rId6" Type="http://schemas.openxmlformats.org/officeDocument/2006/relationships/image" Target="../media/image31.png" /><Relationship Id="rId7" Type="http://schemas.openxmlformats.org/officeDocument/2006/relationships/tags" Target="../tags/tag60.xml" /><Relationship Id="rId8" Type="http://schemas.openxmlformats.org/officeDocument/2006/relationships/image" Target="../media/image7.png" /><Relationship Id="rId9" Type="http://schemas.openxmlformats.org/officeDocument/2006/relationships/tags" Target="../tags/tag61.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22.png" /><Relationship Id="rId11" Type="http://schemas.openxmlformats.org/officeDocument/2006/relationships/image" Target="../media/image23.png" /><Relationship Id="rId12" Type="http://schemas.openxmlformats.org/officeDocument/2006/relationships/image" Target="../media/image24.png" /><Relationship Id="rId13" Type="http://schemas.openxmlformats.org/officeDocument/2006/relationships/image" Target="../media/image25.png" /><Relationship Id="rId14" Type="http://schemas.openxmlformats.org/officeDocument/2006/relationships/image" Target="../media/image26.png" /><Relationship Id="rId15" Type="http://schemas.openxmlformats.org/officeDocument/2006/relationships/image" Target="../media/image27.jpeg" /><Relationship Id="rId16" Type="http://schemas.microsoft.com/office/2007/relationships/hdphoto" Target="../media/image28.wdp" /><Relationship Id="rId17" Type="http://schemas.openxmlformats.org/officeDocument/2006/relationships/tags" Target="../tags/tag2.xml" /><Relationship Id="rId2" Type="http://schemas.openxmlformats.org/officeDocument/2006/relationships/image" Target="../media/image14.jpeg" /><Relationship Id="rId3" Type="http://schemas.openxmlformats.org/officeDocument/2006/relationships/image" Target="../media/image15.png" /><Relationship Id="rId4" Type="http://schemas.openxmlformats.org/officeDocument/2006/relationships/image" Target="../media/image16.png" /><Relationship Id="rId5" Type="http://schemas.openxmlformats.org/officeDocument/2006/relationships/image" Target="../media/image17.svg" /><Relationship Id="rId6" Type="http://schemas.openxmlformats.org/officeDocument/2006/relationships/image" Target="../media/image18.png" /><Relationship Id="rId7" Type="http://schemas.openxmlformats.org/officeDocument/2006/relationships/image" Target="../media/image19.svg" /><Relationship Id="rId8" Type="http://schemas.openxmlformats.org/officeDocument/2006/relationships/image" Target="../media/image20.png" /><Relationship Id="rId9" Type="http://schemas.openxmlformats.org/officeDocument/2006/relationships/image" Target="../media/image21.sv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4.png" /><Relationship Id="rId11" Type="http://schemas.openxmlformats.org/officeDocument/2006/relationships/slide" Target="slide9.xml" TargetMode="Internal" /><Relationship Id="rId12" Type="http://schemas.openxmlformats.org/officeDocument/2006/relationships/image" Target="../media/image35.png" /><Relationship Id="rId13" Type="http://schemas.openxmlformats.org/officeDocument/2006/relationships/slide" Target="slide5.xml" TargetMode="Internal" /><Relationship Id="rId14" Type="http://schemas.openxmlformats.org/officeDocument/2006/relationships/image" Target="../media/image36.png" /><Relationship Id="rId15" Type="http://schemas.openxmlformats.org/officeDocument/2006/relationships/slide" Target="slide8.xml" TargetMode="Internal" /><Relationship Id="rId16" Type="http://schemas.openxmlformats.org/officeDocument/2006/relationships/image" Target="../media/image37.png" /><Relationship Id="rId17" Type="http://schemas.openxmlformats.org/officeDocument/2006/relationships/image" Target="../media/image6.png" /><Relationship Id="rId18" Type="http://schemas.openxmlformats.org/officeDocument/2006/relationships/image" Target="../media/image25.png" /><Relationship Id="rId19" Type="http://schemas.openxmlformats.org/officeDocument/2006/relationships/slide" Target="slide1.xml" TargetMode="Internal" /><Relationship Id="rId2" Type="http://schemas.openxmlformats.org/officeDocument/2006/relationships/notesSlide" Target="../notesSlides/notesSlide2.xml" /><Relationship Id="rId20" Type="http://schemas.openxmlformats.org/officeDocument/2006/relationships/tags" Target="../tags/tag3.xml" /><Relationship Id="rId3" Type="http://schemas.openxmlformats.org/officeDocument/2006/relationships/image" Target="../media/image1.jpeg" /><Relationship Id="rId4" Type="http://schemas.openxmlformats.org/officeDocument/2006/relationships/image" Target="../media/image29.png" /><Relationship Id="rId5" Type="http://schemas.openxmlformats.org/officeDocument/2006/relationships/image" Target="../media/image30.png" /><Relationship Id="rId6" Type="http://schemas.openxmlformats.org/officeDocument/2006/relationships/image" Target="../media/image31.png" /><Relationship Id="rId7" Type="http://schemas.openxmlformats.org/officeDocument/2006/relationships/image" Target="../media/image7.png" /><Relationship Id="rId8" Type="http://schemas.openxmlformats.org/officeDocument/2006/relationships/image" Target="../media/image32.png" /><Relationship Id="rId9" Type="http://schemas.openxmlformats.org/officeDocument/2006/relationships/image" Target="../media/image33.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43.png" /><Relationship Id="rId11" Type="http://schemas.openxmlformats.org/officeDocument/2006/relationships/image" Target="../media/image44.png" /><Relationship Id="rId12" Type="http://schemas.openxmlformats.org/officeDocument/2006/relationships/image" Target="../media/image45.png" /><Relationship Id="rId13" Type="http://schemas.openxmlformats.org/officeDocument/2006/relationships/image" Target="../media/image46.png" /><Relationship Id="rId14" Type="http://schemas.openxmlformats.org/officeDocument/2006/relationships/image" Target="../media/image47.png" /><Relationship Id="rId15" Type="http://schemas.openxmlformats.org/officeDocument/2006/relationships/image" Target="../media/image6.png" /><Relationship Id="rId16" Type="http://schemas.openxmlformats.org/officeDocument/2006/relationships/image" Target="../media/image48.png" /><Relationship Id="rId17" Type="http://schemas.openxmlformats.org/officeDocument/2006/relationships/image" Target="../media/image49.png" /><Relationship Id="rId18" Type="http://schemas.openxmlformats.org/officeDocument/2006/relationships/image" Target="../media/image50.png" /><Relationship Id="rId19" Type="http://schemas.openxmlformats.org/officeDocument/2006/relationships/image" Target="../media/image51.png" /><Relationship Id="rId2" Type="http://schemas.openxmlformats.org/officeDocument/2006/relationships/notesSlide" Target="../notesSlides/notesSlide3.xml" /><Relationship Id="rId20" Type="http://schemas.openxmlformats.org/officeDocument/2006/relationships/image" Target="../media/image52.png" /><Relationship Id="rId21" Type="http://schemas.microsoft.com/office/2007/relationships/hdphoto" Target="../media/image53.wdp" /><Relationship Id="rId22" Type="http://schemas.openxmlformats.org/officeDocument/2006/relationships/audio" Target="../media/media1.mp3" /><Relationship Id="rId23" Type="http://schemas.microsoft.com/office/2007/relationships/media" Target="../media/media1.mp3" TargetMode="Internal" /><Relationship Id="rId24" Type="http://schemas.openxmlformats.org/officeDocument/2006/relationships/image" Target="../media/image25.png" /><Relationship Id="rId25" Type="http://schemas.openxmlformats.org/officeDocument/2006/relationships/image" Target="../media/image54.png" /><Relationship Id="rId26" Type="http://schemas.openxmlformats.org/officeDocument/2006/relationships/slide" Target="slide3.xml" TargetMode="Internal" /><Relationship Id="rId27" Type="http://schemas.openxmlformats.org/officeDocument/2006/relationships/image" Target="../media/image26.png" /><Relationship Id="rId28" Type="http://schemas.openxmlformats.org/officeDocument/2006/relationships/tags" Target="../tags/tag4.xml" /><Relationship Id="rId3" Type="http://schemas.openxmlformats.org/officeDocument/2006/relationships/image" Target="../media/image38.jpeg" /><Relationship Id="rId4" Type="http://schemas.openxmlformats.org/officeDocument/2006/relationships/image" Target="../media/image39.png" /><Relationship Id="rId5" Type="http://schemas.openxmlformats.org/officeDocument/2006/relationships/image" Target="../media/image40.png" /><Relationship Id="rId6" Type="http://schemas.openxmlformats.org/officeDocument/2006/relationships/image" Target="../media/image35.png" /><Relationship Id="rId7" Type="http://schemas.openxmlformats.org/officeDocument/2006/relationships/image" Target="../media/image36.png" /><Relationship Id="rId8" Type="http://schemas.openxmlformats.org/officeDocument/2006/relationships/image" Target="../media/image41.png" /><Relationship Id="rId9" Type="http://schemas.openxmlformats.org/officeDocument/2006/relationships/image" Target="../media/image42.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54.png" /><Relationship Id="rId11" Type="http://schemas.openxmlformats.org/officeDocument/2006/relationships/slide" Target="slide3.xml" TargetMode="Internal" /><Relationship Id="rId12" Type="http://schemas.openxmlformats.org/officeDocument/2006/relationships/image" Target="../media/image25.png" /><Relationship Id="rId13" Type="http://schemas.openxmlformats.org/officeDocument/2006/relationships/image" Target="../media/image50.png" /><Relationship Id="rId14" Type="http://schemas.openxmlformats.org/officeDocument/2006/relationships/tags" Target="../tags/tag5.xml" /><Relationship Id="rId2" Type="http://schemas.openxmlformats.org/officeDocument/2006/relationships/notesSlide" Target="../notesSlides/notesSlide4.xml" /><Relationship Id="rId3" Type="http://schemas.openxmlformats.org/officeDocument/2006/relationships/image" Target="../media/image38.jpeg" /><Relationship Id="rId4" Type="http://schemas.openxmlformats.org/officeDocument/2006/relationships/image" Target="../media/image55.png" /><Relationship Id="rId5" Type="http://schemas.openxmlformats.org/officeDocument/2006/relationships/image" Target="../media/image56.png" /><Relationship Id="rId6" Type="http://schemas.openxmlformats.org/officeDocument/2006/relationships/image" Target="../media/image31.png" /><Relationship Id="rId7" Type="http://schemas.openxmlformats.org/officeDocument/2006/relationships/image" Target="../media/image57.png" /><Relationship Id="rId8" Type="http://schemas.openxmlformats.org/officeDocument/2006/relationships/image" Target="../media/image58.png" /><Relationship Id="rId9" Type="http://schemas.openxmlformats.org/officeDocument/2006/relationships/image" Target="../media/image26.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62.png" /><Relationship Id="rId11" Type="http://schemas.openxmlformats.org/officeDocument/2006/relationships/image" Target="../media/image63.png" /><Relationship Id="rId12" Type="http://schemas.openxmlformats.org/officeDocument/2006/relationships/image" Target="../media/image64.png" /><Relationship Id="rId13" Type="http://schemas.openxmlformats.org/officeDocument/2006/relationships/image" Target="../media/image25.png" /><Relationship Id="rId14" Type="http://schemas.openxmlformats.org/officeDocument/2006/relationships/image" Target="../media/image54.png" /><Relationship Id="rId15" Type="http://schemas.openxmlformats.org/officeDocument/2006/relationships/slide" Target="slide3.xml" TargetMode="Internal" /><Relationship Id="rId16" Type="http://schemas.openxmlformats.org/officeDocument/2006/relationships/image" Target="../media/image26.png" /><Relationship Id="rId17" Type="http://schemas.openxmlformats.org/officeDocument/2006/relationships/image" Target="../media/image50.png" /><Relationship Id="rId18" Type="http://schemas.openxmlformats.org/officeDocument/2006/relationships/tags" Target="../tags/tag6.xml" /><Relationship Id="rId2" Type="http://schemas.openxmlformats.org/officeDocument/2006/relationships/notesSlide" Target="../notesSlides/notesSlide5.xml" /><Relationship Id="rId3" Type="http://schemas.openxmlformats.org/officeDocument/2006/relationships/image" Target="../media/image38.jpeg" /><Relationship Id="rId4" Type="http://schemas.openxmlformats.org/officeDocument/2006/relationships/image" Target="../media/image10.png" /><Relationship Id="rId5" Type="http://schemas.openxmlformats.org/officeDocument/2006/relationships/image" Target="../media/image31.png" /><Relationship Id="rId6" Type="http://schemas.openxmlformats.org/officeDocument/2006/relationships/image" Target="../media/image4.png" /><Relationship Id="rId7" Type="http://schemas.openxmlformats.org/officeDocument/2006/relationships/image" Target="../media/image59.jpeg" /><Relationship Id="rId8" Type="http://schemas.openxmlformats.org/officeDocument/2006/relationships/image" Target="../media/image60.png" /><Relationship Id="rId9" Type="http://schemas.openxmlformats.org/officeDocument/2006/relationships/image" Target="../media/image61.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69.png" /><Relationship Id="rId11" Type="http://schemas.openxmlformats.org/officeDocument/2006/relationships/image" Target="../media/image70.jpeg" /><Relationship Id="rId12" Type="http://schemas.openxmlformats.org/officeDocument/2006/relationships/image" Target="../media/image71.jpeg" /><Relationship Id="rId13" Type="http://schemas.openxmlformats.org/officeDocument/2006/relationships/image" Target="../media/image72.jpeg" /><Relationship Id="rId14" Type="http://schemas.openxmlformats.org/officeDocument/2006/relationships/image" Target="../media/image73.jpeg" /><Relationship Id="rId15" Type="http://schemas.openxmlformats.org/officeDocument/2006/relationships/image" Target="../media/image74.jpeg" /><Relationship Id="rId16" Type="http://schemas.openxmlformats.org/officeDocument/2006/relationships/image" Target="../media/image25.png" /><Relationship Id="rId17" Type="http://schemas.openxmlformats.org/officeDocument/2006/relationships/image" Target="../media/image54.png" /><Relationship Id="rId18" Type="http://schemas.openxmlformats.org/officeDocument/2006/relationships/slide" Target="slide3.xml" TargetMode="Internal" /><Relationship Id="rId19" Type="http://schemas.openxmlformats.org/officeDocument/2006/relationships/image" Target="../media/image26.png" /><Relationship Id="rId2" Type="http://schemas.openxmlformats.org/officeDocument/2006/relationships/notesSlide" Target="../notesSlides/notesSlide6.xml" /><Relationship Id="rId20" Type="http://schemas.openxmlformats.org/officeDocument/2006/relationships/image" Target="../media/image50.png" /><Relationship Id="rId21" Type="http://schemas.openxmlformats.org/officeDocument/2006/relationships/tags" Target="../tags/tag7.xml" /><Relationship Id="rId3" Type="http://schemas.openxmlformats.org/officeDocument/2006/relationships/image" Target="../media/image38.jpeg" /><Relationship Id="rId4" Type="http://schemas.openxmlformats.org/officeDocument/2006/relationships/image" Target="../media/image65.png" /><Relationship Id="rId5" Type="http://schemas.openxmlformats.org/officeDocument/2006/relationships/image" Target="../media/image31.png" /><Relationship Id="rId6" Type="http://schemas.openxmlformats.org/officeDocument/2006/relationships/image" Target="../media/image10.png" /><Relationship Id="rId7" Type="http://schemas.openxmlformats.org/officeDocument/2006/relationships/image" Target="../media/image66.png" /><Relationship Id="rId8" Type="http://schemas.openxmlformats.org/officeDocument/2006/relationships/image" Target="../media/image67.png" /><Relationship Id="rId9" Type="http://schemas.openxmlformats.org/officeDocument/2006/relationships/image" Target="../media/image68.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79.png" /><Relationship Id="rId11" Type="http://schemas.openxmlformats.org/officeDocument/2006/relationships/image" Target="../media/image80.png" /><Relationship Id="rId12" Type="http://schemas.openxmlformats.org/officeDocument/2006/relationships/image" Target="../media/image57.png" /><Relationship Id="rId13" Type="http://schemas.openxmlformats.org/officeDocument/2006/relationships/image" Target="../media/image81.png" /><Relationship Id="rId14" Type="http://schemas.openxmlformats.org/officeDocument/2006/relationships/image" Target="../media/image82.png" /><Relationship Id="rId15" Type="http://schemas.openxmlformats.org/officeDocument/2006/relationships/image" Target="../media/image5.png" /><Relationship Id="rId16" Type="http://schemas.openxmlformats.org/officeDocument/2006/relationships/image" Target="../media/image6.png" /><Relationship Id="rId17" Type="http://schemas.openxmlformats.org/officeDocument/2006/relationships/image" Target="../media/image25.png" /><Relationship Id="rId18" Type="http://schemas.openxmlformats.org/officeDocument/2006/relationships/image" Target="../media/image54.png" /><Relationship Id="rId19" Type="http://schemas.openxmlformats.org/officeDocument/2006/relationships/slide" Target="slide3.xml" TargetMode="Internal" /><Relationship Id="rId2" Type="http://schemas.openxmlformats.org/officeDocument/2006/relationships/notesSlide" Target="../notesSlides/notesSlide7.xml" /><Relationship Id="rId20" Type="http://schemas.openxmlformats.org/officeDocument/2006/relationships/image" Target="../media/image26.png" /><Relationship Id="rId21" Type="http://schemas.openxmlformats.org/officeDocument/2006/relationships/image" Target="../media/image50.png" /><Relationship Id="rId22" Type="http://schemas.openxmlformats.org/officeDocument/2006/relationships/image" Target="../media/image83.jpeg" /><Relationship Id="rId23" Type="http://schemas.openxmlformats.org/officeDocument/2006/relationships/video" Target="https://www.youtube.com/embed/7iQP6uEc7Ko?start=392&amp;feature=oembed" TargetMode="External" /><Relationship Id="rId24" Type="http://schemas.openxmlformats.org/officeDocument/2006/relationships/tags" Target="../tags/tag8.xml" /><Relationship Id="rId3" Type="http://schemas.openxmlformats.org/officeDocument/2006/relationships/image" Target="../media/image38.jpeg" /><Relationship Id="rId4" Type="http://schemas.openxmlformats.org/officeDocument/2006/relationships/image" Target="../media/image75.png" /><Relationship Id="rId5" Type="http://schemas.openxmlformats.org/officeDocument/2006/relationships/image" Target="../media/image76.png" /><Relationship Id="rId6" Type="http://schemas.openxmlformats.org/officeDocument/2006/relationships/image" Target="../media/image77.png" /><Relationship Id="rId7" Type="http://schemas.openxmlformats.org/officeDocument/2006/relationships/image" Target="../media/image78.png" /><Relationship Id="rId8" Type="http://schemas.openxmlformats.org/officeDocument/2006/relationships/image" Target="../media/image7.png" /><Relationship Id="rId9" Type="http://schemas.openxmlformats.org/officeDocument/2006/relationships/image" Target="../media/image31.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tags" Target="../tags/tag17.xml" /><Relationship Id="rId11" Type="http://schemas.openxmlformats.org/officeDocument/2006/relationships/image" Target="../media/image87.png" /><Relationship Id="rId12" Type="http://schemas.openxmlformats.org/officeDocument/2006/relationships/tags" Target="../tags/tag18.xml" /><Relationship Id="rId13" Type="http://schemas.openxmlformats.org/officeDocument/2006/relationships/image" Target="../media/image5.png" /><Relationship Id="rId14" Type="http://schemas.openxmlformats.org/officeDocument/2006/relationships/tags" Target="../tags/tag19.xml" /><Relationship Id="rId15" Type="http://schemas.openxmlformats.org/officeDocument/2006/relationships/tags" Target="../tags/tag20.xml" /><Relationship Id="rId16" Type="http://schemas.openxmlformats.org/officeDocument/2006/relationships/tags" Target="../tags/tag21.xml" /><Relationship Id="rId17" Type="http://schemas.openxmlformats.org/officeDocument/2006/relationships/tags" Target="../tags/tag22.xml" /><Relationship Id="rId18" Type="http://schemas.openxmlformats.org/officeDocument/2006/relationships/tags" Target="../tags/tag23.xml" /><Relationship Id="rId19" Type="http://schemas.openxmlformats.org/officeDocument/2006/relationships/tags" Target="../tags/tag24.xml" /><Relationship Id="rId2" Type="http://schemas.openxmlformats.org/officeDocument/2006/relationships/notesSlide" Target="../notesSlides/notesSlide8.xml" /><Relationship Id="rId20" Type="http://schemas.openxmlformats.org/officeDocument/2006/relationships/tags" Target="../tags/tag25.xml" /><Relationship Id="rId21" Type="http://schemas.openxmlformats.org/officeDocument/2006/relationships/image" Target="../media/image6.png" /><Relationship Id="rId22" Type="http://schemas.openxmlformats.org/officeDocument/2006/relationships/tags" Target="../tags/tag26.xml" /><Relationship Id="rId23" Type="http://schemas.openxmlformats.org/officeDocument/2006/relationships/tags" Target="../tags/tag27.xml" /><Relationship Id="rId24" Type="http://schemas.openxmlformats.org/officeDocument/2006/relationships/tags" Target="../tags/tag28.xml" /><Relationship Id="rId25" Type="http://schemas.openxmlformats.org/officeDocument/2006/relationships/tags" Target="../tags/tag29.xml" /><Relationship Id="rId26" Type="http://schemas.openxmlformats.org/officeDocument/2006/relationships/image" Target="../media/image88.png" /><Relationship Id="rId27" Type="http://schemas.openxmlformats.org/officeDocument/2006/relationships/tags" Target="../tags/tag30.xml" /><Relationship Id="rId28" Type="http://schemas.openxmlformats.org/officeDocument/2006/relationships/image" Target="../media/image89.png" /><Relationship Id="rId29" Type="http://schemas.openxmlformats.org/officeDocument/2006/relationships/tags" Target="../tags/tag31.xml" /><Relationship Id="rId3" Type="http://schemas.openxmlformats.org/officeDocument/2006/relationships/tags" Target="../tags/tag13.xml" /><Relationship Id="rId30" Type="http://schemas.openxmlformats.org/officeDocument/2006/relationships/image" Target="../media/image90.png" /><Relationship Id="rId31" Type="http://schemas.openxmlformats.org/officeDocument/2006/relationships/image" Target="../media/image91.svg" /><Relationship Id="rId32" Type="http://schemas.openxmlformats.org/officeDocument/2006/relationships/tags" Target="../tags/tag32.xml" /><Relationship Id="rId33" Type="http://schemas.openxmlformats.org/officeDocument/2006/relationships/image" Target="../media/image92.png" /><Relationship Id="rId34" Type="http://schemas.openxmlformats.org/officeDocument/2006/relationships/image" Target="../media/image93.svg" /><Relationship Id="rId35" Type="http://schemas.openxmlformats.org/officeDocument/2006/relationships/tags" Target="../tags/tag33.xml" /><Relationship Id="rId36" Type="http://schemas.openxmlformats.org/officeDocument/2006/relationships/slide" Target="slide10.xml" TargetMode="Internal" /><Relationship Id="rId37" Type="http://schemas.openxmlformats.org/officeDocument/2006/relationships/tags" Target="../tags/tag34.xml" /><Relationship Id="rId38" Type="http://schemas.openxmlformats.org/officeDocument/2006/relationships/image" Target="../media/image94.png" /><Relationship Id="rId39" Type="http://schemas.openxmlformats.org/officeDocument/2006/relationships/tags" Target="../tags/tag35.xml" /><Relationship Id="rId4" Type="http://schemas.openxmlformats.org/officeDocument/2006/relationships/image" Target="../media/image84.jpeg" /><Relationship Id="rId40" Type="http://schemas.openxmlformats.org/officeDocument/2006/relationships/image" Target="../media/image95.png" /><Relationship Id="rId41" Type="http://schemas.openxmlformats.org/officeDocument/2006/relationships/tags" Target="../tags/tag36.xml" /><Relationship Id="rId42" Type="http://schemas.openxmlformats.org/officeDocument/2006/relationships/image" Target="../media/image96.png" /><Relationship Id="rId43" Type="http://schemas.openxmlformats.org/officeDocument/2006/relationships/image" Target="../media/image97.svg" /><Relationship Id="rId44" Type="http://schemas.openxmlformats.org/officeDocument/2006/relationships/tags" Target="../tags/tag37.xml" /><Relationship Id="rId45" Type="http://schemas.openxmlformats.org/officeDocument/2006/relationships/image" Target="../media/image25.png" /><Relationship Id="rId46" Type="http://schemas.openxmlformats.org/officeDocument/2006/relationships/tags" Target="../tags/tag38.xml" /><Relationship Id="rId47" Type="http://schemas.openxmlformats.org/officeDocument/2006/relationships/image" Target="../media/image54.png" /><Relationship Id="rId48" Type="http://schemas.openxmlformats.org/officeDocument/2006/relationships/tags" Target="../tags/tag39.xml" /><Relationship Id="rId49" Type="http://schemas.openxmlformats.org/officeDocument/2006/relationships/slide" Target="slide3.xml" TargetMode="Internal" /><Relationship Id="rId5" Type="http://schemas.openxmlformats.org/officeDocument/2006/relationships/tags" Target="../tags/tag14.xml" /><Relationship Id="rId50" Type="http://schemas.openxmlformats.org/officeDocument/2006/relationships/image" Target="../media/image26.png" /><Relationship Id="rId51" Type="http://schemas.openxmlformats.org/officeDocument/2006/relationships/tags" Target="../tags/tag40.xml" /><Relationship Id="rId52" Type="http://schemas.openxmlformats.org/officeDocument/2006/relationships/image" Target="../media/image50.png" /><Relationship Id="rId53" Type="http://schemas.openxmlformats.org/officeDocument/2006/relationships/tags" Target="../tags/tag41.xml" /><Relationship Id="rId54" Type="http://schemas.openxmlformats.org/officeDocument/2006/relationships/tags" Target="../tags/tag42.xml" /><Relationship Id="rId6" Type="http://schemas.openxmlformats.org/officeDocument/2006/relationships/image" Target="../media/image85.png" /><Relationship Id="rId7" Type="http://schemas.openxmlformats.org/officeDocument/2006/relationships/tags" Target="../tags/tag15.xml" /><Relationship Id="rId8" Type="http://schemas.openxmlformats.org/officeDocument/2006/relationships/image" Target="../media/image86.png" /><Relationship Id="rId9" Type="http://schemas.openxmlformats.org/officeDocument/2006/relationships/tags" Target="../tags/tag16.xml"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p:cNvPicPr>
            <a:picLocks noChangeAspect="1"/>
          </p:cNvPicPr>
          <p:nvPr/>
        </p:nvPicPr>
        <p:blipFill>
          <a:blip r:embed="rId3"/>
          <a:srcRect t="62522" r="45"/>
          <a:stretch>
            <a:fillRect/>
          </a:stretch>
        </p:blipFill>
        <p:spPr>
          <a:xfrm>
            <a:off x="0" y="0"/>
            <a:ext cx="18288000" cy="10287000"/>
          </a:xfrm>
          <a:prstGeom prst="rect">
            <a:avLst/>
          </a:prstGeom>
        </p:spPr>
      </p:pic>
      <p:pic>
        <p:nvPicPr>
          <p:cNvPr id="3" name="Picture 3"/>
          <p:cNvPicPr>
            <a:picLocks noChangeAspect="1"/>
          </p:cNvPicPr>
          <p:nvPr/>
        </p:nvPicPr>
        <p:blipFill>
          <a:blip r:embed="rId4"/>
          <a:srcRect b="98"/>
          <a:stretch>
            <a:fillRect/>
          </a:stretch>
        </p:blipFill>
        <p:spPr>
          <a:xfrm>
            <a:off x="3312710" y="7818847"/>
            <a:ext cx="11115580" cy="2820578"/>
          </a:xfrm>
          <a:prstGeom prst="rect">
            <a:avLst/>
          </a:prstGeom>
        </p:spPr>
      </p:pic>
      <p:pic>
        <p:nvPicPr>
          <p:cNvPr id="4" name="Picture 4"/>
          <p:cNvPicPr>
            <a:picLocks noChangeAspect="1"/>
          </p:cNvPicPr>
          <p:nvPr/>
        </p:nvPicPr>
        <p:blipFill>
          <a:blip r:embed="rId5"/>
          <a:srcRect l="106" t="1170" b="1293"/>
          <a:stretch>
            <a:fillRect/>
          </a:stretch>
        </p:blipFill>
        <p:spPr>
          <a:xfrm rot="-490397">
            <a:off x="6294945" y="2679567"/>
            <a:ext cx="4963579" cy="4852504"/>
          </a:xfrm>
          <a:prstGeom prst="rect">
            <a:avLst/>
          </a:prstGeom>
        </p:spPr>
      </p:pic>
      <p:pic>
        <p:nvPicPr>
          <p:cNvPr id="5" name="Picture 5"/>
          <p:cNvPicPr>
            <a:picLocks noChangeAspect="1"/>
          </p:cNvPicPr>
          <p:nvPr/>
        </p:nvPicPr>
        <p:blipFill>
          <a:blip r:embed="rId6"/>
          <a:srcRect r="41"/>
          <a:stretch>
            <a:fillRect/>
          </a:stretch>
        </p:blipFill>
        <p:spPr>
          <a:xfrm>
            <a:off x="-3401164" y="6308182"/>
            <a:ext cx="5747609" cy="5124375"/>
          </a:xfrm>
          <a:prstGeom prst="rect">
            <a:avLst/>
          </a:prstGeom>
        </p:spPr>
      </p:pic>
      <p:pic>
        <p:nvPicPr>
          <p:cNvPr id="6" name="Picture 6"/>
          <p:cNvPicPr>
            <a:picLocks noChangeAspect="1"/>
          </p:cNvPicPr>
          <p:nvPr/>
        </p:nvPicPr>
        <p:blipFill>
          <a:blip r:embed="rId5"/>
          <a:srcRect l="106" r="7011" b="123"/>
          <a:stretch>
            <a:fillRect/>
          </a:stretch>
        </p:blipFill>
        <p:spPr>
          <a:xfrm rot="5156626">
            <a:off x="7637073" y="3892061"/>
            <a:ext cx="2056472" cy="2214073"/>
          </a:xfrm>
          <a:prstGeom prst="rect">
            <a:avLst/>
          </a:prstGeom>
        </p:spPr>
      </p:pic>
      <p:pic>
        <p:nvPicPr>
          <p:cNvPr id="7" name="Picture 7"/>
          <p:cNvPicPr>
            <a:picLocks noChangeAspect="1"/>
          </p:cNvPicPr>
          <p:nvPr/>
        </p:nvPicPr>
        <p:blipFill>
          <a:blip r:embed="rId7"/>
          <a:srcRect b="13"/>
          <a:stretch>
            <a:fillRect/>
          </a:stretch>
        </p:blipFill>
        <p:spPr>
          <a:xfrm>
            <a:off x="1938109" y="768310"/>
            <a:ext cx="2410815" cy="854743"/>
          </a:xfrm>
          <a:prstGeom prst="rect">
            <a:avLst/>
          </a:prstGeom>
        </p:spPr>
      </p:pic>
      <p:grpSp>
        <p:nvGrpSpPr>
          <p:cNvPr id="8" name="Group 8"/>
          <p:cNvGrpSpPr/>
          <p:nvPr/>
        </p:nvGrpSpPr>
        <p:grpSpPr>
          <a:xfrm rot="-10800000">
            <a:off x="13213925" y="900877"/>
            <a:ext cx="1272496" cy="19050"/>
            <a:chExt cx="1696662" cy="25400"/>
          </a:xfrm>
        </p:grpSpPr>
        <p:sp>
          <p:nvSpPr>
            <p:cNvPr id="9" name="Freeform 9"/>
            <p:cNvSpPr/>
            <p:nvPr/>
          </p:nvSpPr>
          <p:spPr>
            <a:xfrm>
              <a:off x="0" y="0"/>
              <a:ext cx="1705102" cy="33909"/>
            </a:xfrm>
            <a:custGeom>
              <a:rect l="l" t="t" r="r" b="b"/>
              <a:pathLst>
                <a:path w="1705102" h="33909">
                  <a:moveTo>
                    <a:pt x="16891" y="0"/>
                  </a:moveTo>
                  <a:lnTo>
                    <a:pt x="1688211" y="0"/>
                  </a:lnTo>
                  <a:cubicBezTo>
                    <a:pt x="1697609" y="0"/>
                    <a:pt x="1705102" y="7620"/>
                    <a:pt x="1705102" y="16891"/>
                  </a:cubicBezTo>
                  <a:cubicBezTo>
                    <a:pt x="1705102" y="26162"/>
                    <a:pt x="1697482" y="33782"/>
                    <a:pt x="1688211"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10" name="Group 10"/>
          <p:cNvGrpSpPr/>
          <p:nvPr/>
        </p:nvGrpSpPr>
        <p:grpSpPr>
          <a:xfrm rot="7885180">
            <a:off x="12858269" y="1064536"/>
            <a:ext cx="455542" cy="19050"/>
            <a:chExt cx="607389" cy="25400"/>
          </a:xfrm>
        </p:grpSpPr>
        <p:sp>
          <p:nvSpPr>
            <p:cNvPr id="11" name="Freeform 11"/>
            <p:cNvSpPr/>
            <p:nvPr/>
          </p:nvSpPr>
          <p:spPr>
            <a:xfrm>
              <a:off x="0" y="0"/>
              <a:ext cx="615823" cy="33909"/>
            </a:xfrm>
            <a:custGeom>
              <a:rect l="l" t="t" r="r" b="b"/>
              <a:pathLst>
                <a:path w="615823" h="33909">
                  <a:moveTo>
                    <a:pt x="16891" y="0"/>
                  </a:moveTo>
                  <a:lnTo>
                    <a:pt x="598932" y="0"/>
                  </a:lnTo>
                  <a:cubicBezTo>
                    <a:pt x="608330" y="0"/>
                    <a:pt x="615823" y="7620"/>
                    <a:pt x="615823" y="16891"/>
                  </a:cubicBezTo>
                  <a:cubicBezTo>
                    <a:pt x="615823" y="26162"/>
                    <a:pt x="608203" y="33782"/>
                    <a:pt x="598932"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12" name="Group 12"/>
          <p:cNvGrpSpPr/>
          <p:nvPr/>
        </p:nvGrpSpPr>
        <p:grpSpPr>
          <a:xfrm rot="-10800000">
            <a:off x="4757036" y="1228195"/>
            <a:ext cx="8203619" cy="19050"/>
            <a:chExt cx="10938159" cy="25400"/>
          </a:xfrm>
        </p:grpSpPr>
        <p:sp>
          <p:nvSpPr>
            <p:cNvPr id="13" name="Freeform 13"/>
            <p:cNvSpPr/>
            <p:nvPr/>
          </p:nvSpPr>
          <p:spPr>
            <a:xfrm>
              <a:off x="0" y="0"/>
              <a:ext cx="10946638" cy="33909"/>
            </a:xfrm>
            <a:custGeom>
              <a:rect l="l" t="t" r="r" b="b"/>
              <a:pathLst>
                <a:path w="10946638" h="33909">
                  <a:moveTo>
                    <a:pt x="16891" y="0"/>
                  </a:moveTo>
                  <a:lnTo>
                    <a:pt x="10929747" y="0"/>
                  </a:lnTo>
                  <a:cubicBezTo>
                    <a:pt x="10939145" y="0"/>
                    <a:pt x="10946638" y="7620"/>
                    <a:pt x="10946638" y="16891"/>
                  </a:cubicBezTo>
                  <a:cubicBezTo>
                    <a:pt x="10946638" y="26162"/>
                    <a:pt x="10939018" y="33782"/>
                    <a:pt x="10929747"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pic>
        <p:nvPicPr>
          <p:cNvPr id="14" name="Picture 14"/>
          <p:cNvPicPr>
            <a:picLocks noChangeAspect="1"/>
          </p:cNvPicPr>
          <p:nvPr/>
        </p:nvPicPr>
        <p:blipFill>
          <a:blip r:embed="rId8"/>
          <a:stretch>
            <a:fillRect/>
          </a:stretch>
        </p:blipFill>
        <p:spPr>
          <a:xfrm rot="-10800000">
            <a:off x="6360636" y="847757"/>
            <a:ext cx="1143000" cy="228600"/>
          </a:xfrm>
          <a:prstGeom prst="rect">
            <a:avLst/>
          </a:prstGeom>
        </p:spPr>
      </p:pic>
      <p:pic>
        <p:nvPicPr>
          <p:cNvPr id="15" name="Picture 15"/>
          <p:cNvPicPr>
            <a:picLocks noChangeAspect="1"/>
          </p:cNvPicPr>
          <p:nvPr/>
        </p:nvPicPr>
        <p:blipFill>
          <a:blip r:embed="rId8"/>
          <a:stretch>
            <a:fillRect/>
          </a:stretch>
        </p:blipFill>
        <p:spPr>
          <a:xfrm rot="-10800000">
            <a:off x="5141436" y="847757"/>
            <a:ext cx="1143000" cy="228600"/>
          </a:xfrm>
          <a:prstGeom prst="rect">
            <a:avLst/>
          </a:prstGeom>
        </p:spPr>
      </p:pic>
      <p:grpSp>
        <p:nvGrpSpPr>
          <p:cNvPr id="16" name="Group 16"/>
          <p:cNvGrpSpPr/>
          <p:nvPr/>
        </p:nvGrpSpPr>
        <p:grpSpPr>
          <a:xfrm>
            <a:off x="7694765" y="952532"/>
            <a:ext cx="5013516" cy="19050"/>
            <a:chExt cx="6684688" cy="25400"/>
          </a:xfrm>
        </p:grpSpPr>
        <p:sp>
          <p:nvSpPr>
            <p:cNvPr id="17" name="Freeform 17"/>
            <p:cNvSpPr/>
            <p:nvPr/>
          </p:nvSpPr>
          <p:spPr>
            <a:xfrm>
              <a:off x="16891" y="0"/>
              <a:ext cx="6659372" cy="33909"/>
            </a:xfrm>
            <a:custGeom>
              <a:rect l="l" t="t" r="r" b="b"/>
              <a:pathLst>
                <a:path w="6659372" h="33909">
                  <a:moveTo>
                    <a:pt x="0" y="0"/>
                  </a:moveTo>
                  <a:lnTo>
                    <a:pt x="6659372" y="0"/>
                  </a:lnTo>
                  <a:lnTo>
                    <a:pt x="6659372" y="33909"/>
                  </a:lnTo>
                  <a:lnTo>
                    <a:pt x="0" y="33909"/>
                  </a:lnTo>
                  <a:close/>
                </a:path>
              </a:pathLst>
            </a:custGeom>
            <a:solidFill>
              <a:srgbClr val="F4F4F4">
                <a:alpha val="84706"/>
              </a:srgbClr>
            </a:solidFill>
          </p:spPr>
          <p:txBody>
            <a:bodyPr/>
            <a:lstStyle/>
            <a:p/>
          </p:txBody>
        </p:sp>
      </p:grpSp>
      <p:pic>
        <p:nvPicPr>
          <p:cNvPr id="18" name="Picture 18"/>
          <p:cNvPicPr>
            <a:picLocks noChangeAspect="1"/>
          </p:cNvPicPr>
          <p:nvPr/>
        </p:nvPicPr>
        <p:blipFill>
          <a:blip r:embed="rId9"/>
          <a:srcRect b="131"/>
          <a:stretch>
            <a:fillRect/>
          </a:stretch>
        </p:blipFill>
        <p:spPr>
          <a:xfrm rot="-4505757">
            <a:off x="-1860389" y="755484"/>
            <a:ext cx="4865236" cy="4615892"/>
          </a:xfrm>
          <a:prstGeom prst="rect">
            <a:avLst/>
          </a:prstGeom>
        </p:spPr>
      </p:pic>
      <p:pic>
        <p:nvPicPr>
          <p:cNvPr id="19" name="Picture 19"/>
          <p:cNvPicPr>
            <a:picLocks noChangeAspect="1"/>
          </p:cNvPicPr>
          <p:nvPr/>
        </p:nvPicPr>
        <p:blipFill>
          <a:blip r:embed="rId10"/>
          <a:srcRect r="247"/>
          <a:stretch>
            <a:fillRect/>
          </a:stretch>
        </p:blipFill>
        <p:spPr>
          <a:xfrm rot="9123640">
            <a:off x="21160" y="2469434"/>
            <a:ext cx="1434597" cy="2286210"/>
          </a:xfrm>
          <a:prstGeom prst="rect">
            <a:avLst/>
          </a:prstGeom>
        </p:spPr>
      </p:pic>
      <p:pic>
        <p:nvPicPr>
          <p:cNvPr id="20" name="Picture 20"/>
          <p:cNvPicPr>
            <a:picLocks noChangeAspect="1"/>
          </p:cNvPicPr>
          <p:nvPr/>
        </p:nvPicPr>
        <p:blipFill>
          <a:blip r:embed="rId11"/>
          <a:srcRect r="19"/>
          <a:stretch>
            <a:fillRect/>
          </a:stretch>
        </p:blipFill>
        <p:spPr>
          <a:xfrm rot="8868915">
            <a:off x="-1081919" y="-3438747"/>
            <a:ext cx="7422367" cy="7970327"/>
          </a:xfrm>
          <a:prstGeom prst="rect">
            <a:avLst/>
          </a:prstGeom>
        </p:spPr>
      </p:pic>
      <p:pic>
        <p:nvPicPr>
          <p:cNvPr id="21" name="Picture 21"/>
          <p:cNvPicPr>
            <a:picLocks noChangeAspect="1"/>
          </p:cNvPicPr>
          <p:nvPr/>
        </p:nvPicPr>
        <p:blipFill>
          <a:blip r:embed="rId9"/>
          <a:srcRect l="2276" t="6764" r="2276" b="121"/>
          <a:stretch>
            <a:fillRect/>
          </a:stretch>
        </p:blipFill>
        <p:spPr>
          <a:xfrm>
            <a:off x="13131039" y="6539523"/>
            <a:ext cx="6784286" cy="6287480"/>
          </a:xfrm>
          <a:prstGeom prst="rect">
            <a:avLst/>
          </a:prstGeom>
        </p:spPr>
      </p:pic>
      <p:pic>
        <p:nvPicPr>
          <p:cNvPr id="22" name="Picture 22"/>
          <p:cNvPicPr>
            <a:picLocks noChangeAspect="1"/>
          </p:cNvPicPr>
          <p:nvPr/>
        </p:nvPicPr>
        <p:blipFill>
          <a:blip r:embed="rId12"/>
          <a:stretch>
            <a:fillRect/>
          </a:stretch>
        </p:blipFill>
        <p:spPr>
          <a:xfrm rot="5300037">
            <a:off x="13426498" y="-1258023"/>
            <a:ext cx="6193368" cy="5880572"/>
          </a:xfrm>
          <a:prstGeom prst="rect">
            <a:avLst/>
          </a:prstGeom>
        </p:spPr>
      </p:pic>
      <p:pic>
        <p:nvPicPr>
          <p:cNvPr id="23" name="Picture 23"/>
          <p:cNvPicPr>
            <a:picLocks noChangeAspect="1"/>
          </p:cNvPicPr>
          <p:nvPr/>
        </p:nvPicPr>
        <p:blipFill>
          <a:blip r:embed="rId13"/>
          <a:srcRect b="38"/>
          <a:stretch>
            <a:fillRect/>
          </a:stretch>
        </p:blipFill>
        <p:spPr>
          <a:xfrm>
            <a:off x="13902417" y="3612539"/>
            <a:ext cx="4446651" cy="6810442"/>
          </a:xfrm>
          <a:prstGeom prst="rect">
            <a:avLst/>
          </a:prstGeom>
        </p:spPr>
      </p:pic>
      <p:pic>
        <p:nvPicPr>
          <p:cNvPr id="24" name="Picture 24"/>
          <p:cNvPicPr>
            <a:picLocks noChangeAspect="1"/>
          </p:cNvPicPr>
          <p:nvPr/>
        </p:nvPicPr>
        <p:blipFill>
          <a:blip r:embed="rId14"/>
          <a:srcRect b="202"/>
          <a:stretch>
            <a:fillRect/>
          </a:stretch>
        </p:blipFill>
        <p:spPr>
          <a:xfrm>
            <a:off x="16113285" y="-912275"/>
            <a:ext cx="4140352" cy="2313422"/>
          </a:xfrm>
          <a:prstGeom prst="rect">
            <a:avLst/>
          </a:prstGeom>
        </p:spPr>
      </p:pic>
      <p:grpSp>
        <p:nvGrpSpPr>
          <p:cNvPr id="25" name="Group 25"/>
          <p:cNvGrpSpPr/>
          <p:nvPr/>
        </p:nvGrpSpPr>
        <p:grpSpPr>
          <a:xfrm>
            <a:off x="5448111" y="7582721"/>
            <a:ext cx="8534317" cy="19050"/>
            <a:chExt cx="11379089" cy="25400"/>
          </a:xfrm>
        </p:grpSpPr>
        <p:sp>
          <p:nvSpPr>
            <p:cNvPr id="26" name="Freeform 26"/>
            <p:cNvSpPr/>
            <p:nvPr/>
          </p:nvSpPr>
          <p:spPr>
            <a:xfrm>
              <a:off x="16891" y="0"/>
              <a:ext cx="11353673" cy="33909"/>
            </a:xfrm>
            <a:custGeom>
              <a:rect l="l" t="t" r="r" b="b"/>
              <a:pathLst>
                <a:path w="11353673" h="33909">
                  <a:moveTo>
                    <a:pt x="0" y="0"/>
                  </a:moveTo>
                  <a:lnTo>
                    <a:pt x="11353673" y="0"/>
                  </a:lnTo>
                  <a:lnTo>
                    <a:pt x="11353673" y="33909"/>
                  </a:lnTo>
                  <a:lnTo>
                    <a:pt x="0" y="33909"/>
                  </a:lnTo>
                  <a:close/>
                </a:path>
              </a:pathLst>
            </a:custGeom>
            <a:solidFill>
              <a:srgbClr val="F4F4F4">
                <a:alpha val="84706"/>
              </a:srgbClr>
            </a:solidFill>
          </p:spPr>
          <p:txBody>
            <a:bodyPr/>
            <a:lstStyle/>
            <a:p/>
          </p:txBody>
        </p:sp>
      </p:grpSp>
      <p:grpSp>
        <p:nvGrpSpPr>
          <p:cNvPr id="27" name="Group 27"/>
          <p:cNvGrpSpPr/>
          <p:nvPr/>
        </p:nvGrpSpPr>
        <p:grpSpPr>
          <a:xfrm>
            <a:off x="2134307" y="8094928"/>
            <a:ext cx="3046419" cy="19050"/>
            <a:chExt cx="4061892" cy="25400"/>
          </a:xfrm>
        </p:grpSpPr>
        <p:sp>
          <p:nvSpPr>
            <p:cNvPr id="28" name="Freeform 28"/>
            <p:cNvSpPr/>
            <p:nvPr/>
          </p:nvSpPr>
          <p:spPr>
            <a:xfrm>
              <a:off x="0" y="0"/>
              <a:ext cx="4070350" cy="33909"/>
            </a:xfrm>
            <a:custGeom>
              <a:rect l="l" t="t" r="r" b="b"/>
              <a:pathLst>
                <a:path w="4070350" h="33909">
                  <a:moveTo>
                    <a:pt x="16891" y="0"/>
                  </a:moveTo>
                  <a:lnTo>
                    <a:pt x="4053459" y="0"/>
                  </a:lnTo>
                  <a:cubicBezTo>
                    <a:pt x="4062857" y="0"/>
                    <a:pt x="4070350" y="7620"/>
                    <a:pt x="4070350" y="16891"/>
                  </a:cubicBezTo>
                  <a:cubicBezTo>
                    <a:pt x="4070350" y="26162"/>
                    <a:pt x="4062730" y="33782"/>
                    <a:pt x="4053459"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29" name="Group 29"/>
          <p:cNvGrpSpPr/>
          <p:nvPr/>
        </p:nvGrpSpPr>
        <p:grpSpPr>
          <a:xfrm rot="-3599999">
            <a:off x="5005755" y="7843588"/>
            <a:ext cx="621495" cy="19050"/>
            <a:chExt cx="828660" cy="25400"/>
          </a:xfrm>
        </p:grpSpPr>
        <p:sp>
          <p:nvSpPr>
            <p:cNvPr id="30" name="Freeform 30"/>
            <p:cNvSpPr/>
            <p:nvPr/>
          </p:nvSpPr>
          <p:spPr>
            <a:xfrm>
              <a:off x="0" y="0"/>
              <a:ext cx="837057" cy="33909"/>
            </a:xfrm>
            <a:custGeom>
              <a:rect l="l" t="t" r="r" b="b"/>
              <a:pathLst>
                <a:path w="837057" h="33909">
                  <a:moveTo>
                    <a:pt x="16891" y="0"/>
                  </a:moveTo>
                  <a:lnTo>
                    <a:pt x="820166" y="0"/>
                  </a:lnTo>
                  <a:cubicBezTo>
                    <a:pt x="829564" y="0"/>
                    <a:pt x="837057" y="7620"/>
                    <a:pt x="837057" y="16891"/>
                  </a:cubicBezTo>
                  <a:cubicBezTo>
                    <a:pt x="837057" y="26162"/>
                    <a:pt x="829437" y="33782"/>
                    <a:pt x="820166"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pic>
        <p:nvPicPr>
          <p:cNvPr id="31" name="Picture 31"/>
          <p:cNvPicPr>
            <a:picLocks noChangeAspect="1"/>
          </p:cNvPicPr>
          <p:nvPr/>
        </p:nvPicPr>
        <p:blipFill>
          <a:blip r:embed="rId8"/>
          <a:stretch>
            <a:fillRect/>
          </a:stretch>
        </p:blipFill>
        <p:spPr>
          <a:xfrm rot="-10800000">
            <a:off x="12020294" y="7894903"/>
            <a:ext cx="1143000" cy="228600"/>
          </a:xfrm>
          <a:prstGeom prst="rect">
            <a:avLst/>
          </a:prstGeom>
        </p:spPr>
      </p:pic>
      <p:pic>
        <p:nvPicPr>
          <p:cNvPr id="32" name="Picture 32">
            <a:hlinkClick action="ppaction://hlinkshowjump?jump=nextslide"/>
          </p:cNvPr>
          <p:cNvPicPr>
            <a:picLocks noChangeAspect="1"/>
          </p:cNvPicPr>
          <p:nvPr/>
        </p:nvPicPr>
        <p:blipFill>
          <a:blip r:embed="rId15"/>
          <a:stretch>
            <a:fillRect/>
          </a:stretch>
        </p:blipFill>
        <p:spPr>
          <a:xfrm>
            <a:off x="7425508" y="8852166"/>
            <a:ext cx="2702453" cy="864785"/>
          </a:xfrm>
          <a:prstGeom prst="rect">
            <a:avLst/>
          </a:prstGeom>
        </p:spPr>
      </p:pic>
      <p:sp>
        <p:nvSpPr>
          <p:cNvPr id="33" name="TextBox 33"/>
          <p:cNvSpPr txBox="1"/>
          <p:nvPr/>
        </p:nvSpPr>
        <p:spPr>
          <a:xfrm>
            <a:off x="4087122" y="3877862"/>
            <a:ext cx="9566756" cy="853439"/>
          </a:xfrm>
          <a:prstGeom prst="rect">
            <a:avLst/>
          </a:prstGeom>
        </p:spPr>
        <p:txBody>
          <a:bodyPr lIns="0" tIns="0" rIns="0" bIns="0" rtlCol="0" anchor="t">
            <a:spAutoFit/>
          </a:bodyPr>
          <a:lstStyle/>
          <a:p>
            <a:pPr algn="ctr">
              <a:lnSpc>
                <a:spcPts val="5578"/>
              </a:lnSpc>
            </a:pPr>
            <a:r>
              <a:rPr lang="en-US" sz="5998">
                <a:solidFill>
                  <a:srgbClr val="B1DBFF"/>
                </a:solidFill>
                <a:latin typeface="Aurora"/>
              </a:rPr>
              <a:t>INFORMASI</a:t>
            </a:r>
          </a:p>
        </p:txBody>
      </p:sp>
      <p:sp>
        <p:nvSpPr>
          <p:cNvPr id="34" name="TextBox 34"/>
          <p:cNvSpPr txBox="1"/>
          <p:nvPr/>
        </p:nvSpPr>
        <p:spPr>
          <a:xfrm>
            <a:off x="1823915" y="2763043"/>
            <a:ext cx="13737992" cy="1002046"/>
          </a:xfrm>
          <a:prstGeom prst="rect">
            <a:avLst/>
          </a:prstGeom>
        </p:spPr>
        <p:txBody>
          <a:bodyPr lIns="0" tIns="0" rIns="0" bIns="0" rtlCol="0" anchor="t">
            <a:spAutoFit/>
          </a:bodyPr>
          <a:lstStyle/>
          <a:p>
            <a:pPr algn="ctr">
              <a:lnSpc>
                <a:spcPts val="6509"/>
              </a:lnSpc>
            </a:pPr>
            <a:r>
              <a:rPr lang="en-US" sz="7000">
                <a:solidFill>
                  <a:srgbClr val="AFE3EB"/>
                </a:solidFill>
                <a:latin typeface="Aurora"/>
              </a:rPr>
              <a:t>TEKNOLOGI</a:t>
            </a:r>
          </a:p>
        </p:txBody>
      </p:sp>
      <p:sp>
        <p:nvSpPr>
          <p:cNvPr id="35" name="TextBox 35"/>
          <p:cNvSpPr txBox="1"/>
          <p:nvPr/>
        </p:nvSpPr>
        <p:spPr>
          <a:xfrm>
            <a:off x="7318737" y="4825023"/>
            <a:ext cx="2748348" cy="742950"/>
          </a:xfrm>
          <a:prstGeom prst="rect">
            <a:avLst/>
          </a:prstGeom>
        </p:spPr>
        <p:txBody>
          <a:bodyPr lIns="0" tIns="0" rIns="0" bIns="0" rtlCol="0" anchor="t">
            <a:spAutoFit/>
          </a:bodyPr>
          <a:lstStyle/>
          <a:p>
            <a:pPr algn="ctr">
              <a:lnSpc>
                <a:spcPts val="4650"/>
              </a:lnSpc>
            </a:pPr>
            <a:r>
              <a:rPr lang="en-US" sz="4999">
                <a:solidFill>
                  <a:srgbClr val="AFE3EB"/>
                </a:solidFill>
                <a:latin typeface="Aurora"/>
              </a:rPr>
              <a:t>DAN</a:t>
            </a:r>
          </a:p>
        </p:txBody>
      </p:sp>
      <p:sp>
        <p:nvSpPr>
          <p:cNvPr id="36" name="TextBox 36"/>
          <p:cNvSpPr txBox="1"/>
          <p:nvPr/>
        </p:nvSpPr>
        <p:spPr>
          <a:xfrm>
            <a:off x="1907738" y="5835742"/>
            <a:ext cx="13737992" cy="1002030"/>
          </a:xfrm>
          <a:prstGeom prst="rect">
            <a:avLst/>
          </a:prstGeom>
        </p:spPr>
        <p:txBody>
          <a:bodyPr lIns="0" tIns="0" rIns="0" bIns="0" rtlCol="0" anchor="t">
            <a:spAutoFit/>
          </a:bodyPr>
          <a:lstStyle/>
          <a:p>
            <a:pPr algn="ctr">
              <a:lnSpc>
                <a:spcPts val="6508"/>
              </a:lnSpc>
            </a:pPr>
            <a:r>
              <a:rPr lang="en-US" sz="6998">
                <a:solidFill>
                  <a:srgbClr val="B1DBFF"/>
                </a:solidFill>
                <a:latin typeface="Aurora"/>
              </a:rPr>
              <a:t>KOMUNIKASI</a:t>
            </a:r>
          </a:p>
        </p:txBody>
      </p:sp>
      <p:sp>
        <p:nvSpPr>
          <p:cNvPr id="37" name="TextBox 37"/>
          <p:cNvSpPr txBox="1"/>
          <p:nvPr/>
        </p:nvSpPr>
        <p:spPr>
          <a:xfrm>
            <a:off x="2143832" y="2116486"/>
            <a:ext cx="6726668" cy="456057"/>
          </a:xfrm>
          <a:prstGeom prst="rect">
            <a:avLst/>
          </a:prstGeom>
        </p:spPr>
        <p:txBody>
          <a:bodyPr lIns="0" tIns="0" rIns="0" bIns="0" rtlCol="0" anchor="t">
            <a:spAutoFit/>
          </a:bodyPr>
          <a:lstStyle/>
          <a:p>
            <a:pPr algn="ctr">
              <a:lnSpc>
                <a:spcPts val="3069"/>
              </a:lnSpc>
            </a:pPr>
            <a:r>
              <a:rPr lang="en-US" sz="3300">
                <a:solidFill>
                  <a:srgbClr val="B5E0E6"/>
                </a:solidFill>
                <a:latin typeface="Aurora"/>
              </a:rPr>
              <a:t>MENGENAL</a:t>
            </a: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1" name="ISPRING_QUIZ_SHAPE0">
            <a:extLst>
              <a:ext uri="{FF2B5EF4-FFF2-40B4-BE49-F238E27FC236}">
                <a16:creationId xmlns:a16="http://schemas.microsoft.com/office/drawing/2014/main" id="{C1F892EB-7C59-5C22-3BDD-04885B788577}"/>
              </a:ext>
            </a:extLst>
          </p:cNvPr>
          <p:cNvSpPr/>
          <p:nvPr>
            <p:custDataLst>
              <p:tags r:id="rId4"/>
            </p:custDataLst>
          </p:nvPr>
        </p:nvSpPr>
        <p:spPr>
          <a:xfrm>
            <a:off x="0" y="0"/>
            <a:ext cx="18288000" cy="10287000"/>
          </a:xfrm>
          <a:prstGeom prst="rect">
            <a:avLst/>
          </a:prstGeom>
          <a:solidFill>
            <a:srgbClr val="FFFFFF"/>
          </a:solidFill>
          <a:ln w="25400" cap="flat" cmpd="sng" algn="ctr">
            <a:noFill/>
            <a:prstDash val="solid"/>
          </a:ln>
          <a:effectLst>
            <a:innerShdw>
              <a:scrgbClr r="0" g="0" b="0">
                <a:alpha val="0"/>
              </a:sc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3" name="ISPRING_QUIZ_SHAPE1">
            <a:extLst>
              <a:ext uri="{FF2B5EF4-FFF2-40B4-BE49-F238E27FC236}">
                <a16:creationId xmlns:a16="http://schemas.microsoft.com/office/drawing/2014/main" id="{D4FE1D46-ADF5-8A9A-0768-5347EB8EEE42}"/>
              </a:ext>
            </a:extLst>
          </p:cNvPr>
          <p:cNvPicPr/>
          <p:nvPr>
            <p:custDataLst>
              <p:tags r:id="rId6"/>
            </p:custDataLst>
          </p:nvPr>
        </p:nvPicPr>
        <p:blipFill>
          <a:blip r:embed="rId5">
            <a:extLst>
              <a:ext uri="{28A0092B-C50C-407E-A947-70E740481C1C}">
                <a14:useLocalDpi xmlns:a14="http://schemas.microsoft.com/office/drawing/2010/main" val="0"/>
              </a:ext>
            </a:extLst>
          </a:blip>
          <a:stretch>
            <a:fillRect/>
          </a:stretch>
        </p:blipFill>
        <p:spPr>
          <a:xfrm>
            <a:off x="1295400" y="0"/>
            <a:ext cx="15392400" cy="10172700"/>
          </a:xfrm>
          <a:prstGeom prst="rect">
            <a:avLst/>
          </a:prstGeom>
          <a:effectLst>
            <a:outerShdw blurRad="114300" dist="38100" dir="5400000" rotWithShape="0">
              <a:scrgbClr r="0" g="0" b="0">
                <a:alpha val="20000"/>
              </a:scrgbClr>
            </a:outerShdw>
          </a:effectLst>
        </p:spPr>
      </p:pic>
      <p:sp>
        <p:nvSpPr>
          <p:cNvPr id="24" name="ISPRING_QUIZ_SHAPE2">
            <a:extLst>
              <a:ext uri="{FF2B5EF4-FFF2-40B4-BE49-F238E27FC236}">
                <a16:creationId xmlns:a16="http://schemas.microsoft.com/office/drawing/2014/main" id="{27CD1C2D-5F2C-5C23-8D08-BE8D330519DC}"/>
              </a:ext>
            </a:extLst>
          </p:cNvPr>
          <p:cNvSpPr txBox="1"/>
          <p:nvPr>
            <p:custDataLst>
              <p:tags r:id="rId7"/>
            </p:custDataLst>
          </p:nvPr>
        </p:nvSpPr>
        <p:spPr>
          <a:xfrm>
            <a:off x="3487784" y="2857500"/>
            <a:ext cx="16093439" cy="553998"/>
          </a:xfrm>
          <a:prstGeom prst="rect">
            <a:avLst/>
          </a:prstGeom>
          <a:noFill/>
          <a:effectLst>
            <a:innerShdw>
              <a:scrgbClr r="0" g="0" b="0">
                <a:alpha val="0"/>
              </a:scrgbClr>
            </a:innerShdw>
          </a:effectLst>
        </p:spPr>
        <p:txBody>
          <a:bodyPr vert="horz" rtlCol="0">
            <a:spAutoFit/>
          </a:bodyPr>
          <a:lstStyle/>
          <a:p>
            <a:pPr algn="ctr"/>
            <a:r>
              <a:rPr lang="en-ID" sz="3000">
                <a:solidFill>
                  <a:srgbClr val="343944"/>
                </a:solidFill>
                <a:effectLst/>
                <a:latin typeface="Segoe UI" panose="020b0502040204020203" pitchFamily="34" charset="0"/>
              </a:rPr>
              <a:t>   Quiz</a:t>
            </a:r>
          </a:p>
        </p:txBody>
      </p:sp>
      <p:pic>
        <p:nvPicPr>
          <p:cNvPr id="26" name="ISPRING_QUIZ_SHAPE3">
            <a:extLst>
              <a:ext uri="{FF2B5EF4-FFF2-40B4-BE49-F238E27FC236}">
                <a16:creationId xmlns:a16="http://schemas.microsoft.com/office/drawing/2014/main" id="{6BDD0895-721A-51BF-2815-285AE0AEA915}"/>
              </a:ext>
            </a:extLst>
          </p:cNvPr>
          <p:cNvPicPr/>
          <p:nvPr>
            <p:custDataLst>
              <p:tags r:id="rId9"/>
            </p:custDataLst>
          </p:nvPr>
        </p:nvPicPr>
        <p:blipFill>
          <a:blip r:embed="rId8">
            <a:extLst>
              <a:ext uri="{28A0092B-C50C-407E-A947-70E740481C1C}">
                <a14:useLocalDpi xmlns:a14="http://schemas.microsoft.com/office/drawing/2010/main" val="0"/>
              </a:ext>
            </a:extLst>
          </a:blip>
          <a:stretch>
            <a:fillRect/>
          </a:stretch>
        </p:blipFill>
        <p:spPr>
          <a:xfrm>
            <a:off x="12115800" y="2931299"/>
            <a:ext cx="406400" cy="406400"/>
          </a:xfrm>
          <a:prstGeom prst="rect">
            <a:avLst/>
          </a:prstGeom>
          <a:effectLst>
            <a:innerShdw>
              <a:scrgbClr r="0" g="0" b="0">
                <a:alpha val="0"/>
              </a:scrgbClr>
            </a:innerShdw>
          </a:effectLst>
        </p:spPr>
      </p:pic>
      <p:sp>
        <p:nvSpPr>
          <p:cNvPr id="27" name="ISPRING_QUIZ_SHAPE4">
            <a:extLst>
              <a:ext uri="{FF2B5EF4-FFF2-40B4-BE49-F238E27FC236}">
                <a16:creationId xmlns:a16="http://schemas.microsoft.com/office/drawing/2014/main" id="{7A1B5B30-FAFF-A627-1ED0-5D5BA4DB63B6}"/>
              </a:ext>
            </a:extLst>
          </p:cNvPr>
          <p:cNvSpPr txBox="1"/>
          <p:nvPr>
            <p:custDataLst>
              <p:tags r:id="rId10"/>
            </p:custDataLst>
          </p:nvPr>
        </p:nvSpPr>
        <p:spPr>
          <a:xfrm>
            <a:off x="8382000" y="3337699"/>
            <a:ext cx="6860177" cy="430887"/>
          </a:xfrm>
          <a:prstGeom prst="rect">
            <a:avLst/>
          </a:prstGeom>
          <a:noFill/>
          <a:effectLst>
            <a:innerShdw>
              <a:scrgbClr r="0" g="0" b="0">
                <a:alpha val="0"/>
              </a:scrgbClr>
            </a:innerShdw>
          </a:effectLst>
        </p:spPr>
        <p:txBody>
          <a:bodyPr vert="horz" wrap="square"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endParaRPr lang="en-ID" sz="2200">
              <a:solidFill>
                <a:srgbClr val="343944"/>
              </a:solidFill>
              <a:effectLst/>
              <a:latin typeface="Segoe UI" panose="020b0502040204020203" pitchFamily="34" charset="0"/>
            </a:endParaRPr>
          </a:p>
        </p:txBody>
      </p:sp>
    </p:spTree>
    <p:custDataLst>
      <p:tags r:id="rId11"/>
    </p:custDataLst>
    <p:extLst>
      <p:ext uri="{BB962C8B-B14F-4D97-AF65-F5344CB8AC3E}">
        <p14:creationId xmlns:p14="http://schemas.microsoft.com/office/powerpoint/2010/main" val="613366600"/>
      </p:ext>
    </p:extLst>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pic>
        <p:nvPicPr>
          <p:cNvPr id="2" name="Picture 2"/>
          <p:cNvPicPr>
            <a:picLocks noChangeAspect="1"/>
          </p:cNvPicPr>
          <p:nvPr>
            <p:custDataLst>
              <p:tags r:id="rId5"/>
            </p:custDataLst>
          </p:nvPr>
        </p:nvPicPr>
        <p:blipFill>
          <a:blip r:embed="rId4"/>
          <a:srcRect l="2634" t="8936" b="8896"/>
          <a:stretch>
            <a:fillRect/>
          </a:stretch>
        </p:blipFill>
        <p:spPr>
          <a:xfrm>
            <a:off x="0" y="0"/>
            <a:ext cx="18288000" cy="10287000"/>
          </a:xfrm>
          <a:prstGeom prst="rect">
            <a:avLst/>
          </a:prstGeom>
        </p:spPr>
      </p:pic>
      <p:pic>
        <p:nvPicPr>
          <p:cNvPr id="3" name="Picture 3"/>
          <p:cNvPicPr>
            <a:picLocks noChangeAspect="1"/>
          </p:cNvPicPr>
          <p:nvPr>
            <p:custDataLst>
              <p:tags r:id="rId7"/>
            </p:custDataLst>
          </p:nvPr>
        </p:nvPicPr>
        <p:blipFill>
          <a:blip r:embed="rId6"/>
          <a:srcRect b="14"/>
          <a:stretch>
            <a:fillRect/>
          </a:stretch>
        </p:blipFill>
        <p:spPr>
          <a:xfrm rot="-8347976">
            <a:off x="-3283083" y="-2590180"/>
            <a:ext cx="7422367" cy="7970327"/>
          </a:xfrm>
          <a:prstGeom prst="rect">
            <a:avLst/>
          </a:prstGeom>
        </p:spPr>
      </p:pic>
      <p:pic>
        <p:nvPicPr>
          <p:cNvPr id="4" name="Picture 4"/>
          <p:cNvPicPr>
            <a:picLocks noChangeAspect="1"/>
          </p:cNvPicPr>
          <p:nvPr>
            <p:custDataLst>
              <p:tags r:id="rId9"/>
            </p:custDataLst>
          </p:nvPr>
        </p:nvPicPr>
        <p:blipFill>
          <a:blip r:embed="rId8"/>
          <a:srcRect b="131"/>
          <a:stretch>
            <a:fillRect/>
          </a:stretch>
        </p:blipFill>
        <p:spPr>
          <a:xfrm rot="-4870671">
            <a:off x="12755828" y="-1700748"/>
            <a:ext cx="7669870" cy="7276790"/>
          </a:xfrm>
          <a:prstGeom prst="rect">
            <a:avLst/>
          </a:prstGeom>
        </p:spPr>
      </p:pic>
      <p:sp>
        <p:nvSpPr>
          <p:cNvPr id="6" name="TextBox 6"/>
          <p:cNvSpPr txBox="1"/>
          <p:nvPr>
            <p:custDataLst>
              <p:tags r:id="rId10"/>
            </p:custDataLst>
          </p:nvPr>
        </p:nvSpPr>
        <p:spPr>
          <a:xfrm>
            <a:off x="4207695" y="3764278"/>
            <a:ext cx="10278642" cy="1231106"/>
          </a:xfrm>
          <a:prstGeom prst="rect">
            <a:avLst/>
          </a:prstGeom>
        </p:spPr>
        <p:txBody>
          <a:bodyPr lIns="0" tIns="0" rIns="0" bIns="0" rtlCol="0" anchor="t">
            <a:spAutoFit/>
          </a:bodyPr>
          <a:lstStyle/>
          <a:p>
            <a:pPr algn="ctr">
              <a:lnSpc>
                <a:spcPts val="9600"/>
              </a:lnSpc>
            </a:pPr>
            <a:r>
              <a:rPr lang="en-US" sz="8000">
                <a:solidFill>
                  <a:srgbClr val="B1DBFF"/>
                </a:solidFill>
                <a:latin typeface="Aurora"/>
              </a:rPr>
              <a:t>GOOD GAME</a:t>
            </a:r>
          </a:p>
        </p:txBody>
      </p:sp>
      <p:grpSp>
        <p:nvGrpSpPr>
          <p:cNvPr id="8" name="Group 8"/>
          <p:cNvGrpSpPr/>
          <p:nvPr>
            <p:custDataLst>
              <p:tags r:id="rId11"/>
            </p:custDataLst>
          </p:nvPr>
        </p:nvGrpSpPr>
        <p:grpSpPr>
          <a:xfrm>
            <a:off x="9763208" y="8997950"/>
            <a:ext cx="8534317" cy="19050"/>
            <a:chExt cx="11379089" cy="25400"/>
          </a:xfrm>
        </p:grpSpPr>
        <p:sp>
          <p:nvSpPr>
            <p:cNvPr id="9" name="Freeform 9"/>
            <p:cNvSpPr/>
            <p:nvPr>
              <p:custDataLst>
                <p:tags r:id="rId12"/>
              </p:custDataLst>
            </p:nvPr>
          </p:nvSpPr>
          <p:spPr>
            <a:xfrm>
              <a:off x="16891" y="0"/>
              <a:ext cx="11353673" cy="33909"/>
            </a:xfrm>
            <a:custGeom>
              <a:rect l="l" t="t" r="r" b="b"/>
              <a:pathLst>
                <a:path w="11353673" h="33909">
                  <a:moveTo>
                    <a:pt x="0" y="0"/>
                  </a:moveTo>
                  <a:lnTo>
                    <a:pt x="11353673" y="0"/>
                  </a:lnTo>
                  <a:lnTo>
                    <a:pt x="11353673" y="33909"/>
                  </a:lnTo>
                  <a:lnTo>
                    <a:pt x="0" y="33909"/>
                  </a:lnTo>
                  <a:close/>
                </a:path>
              </a:pathLst>
            </a:custGeom>
            <a:solidFill>
              <a:srgbClr val="F4F4F4">
                <a:alpha val="84706"/>
              </a:srgbClr>
            </a:solidFill>
          </p:spPr>
          <p:txBody>
            <a:bodyPr/>
            <a:lstStyle/>
            <a:p/>
          </p:txBody>
        </p:sp>
      </p:grpSp>
      <p:grpSp>
        <p:nvGrpSpPr>
          <p:cNvPr id="10" name="Group 10"/>
          <p:cNvGrpSpPr/>
          <p:nvPr>
            <p:custDataLst>
              <p:tags r:id="rId13"/>
            </p:custDataLst>
          </p:nvPr>
        </p:nvGrpSpPr>
        <p:grpSpPr>
          <a:xfrm>
            <a:off x="6449404" y="9510157"/>
            <a:ext cx="3046419" cy="19050"/>
            <a:chExt cx="4061892" cy="25400"/>
          </a:xfrm>
        </p:grpSpPr>
        <p:sp>
          <p:nvSpPr>
            <p:cNvPr id="11" name="Freeform 11"/>
            <p:cNvSpPr/>
            <p:nvPr>
              <p:custDataLst>
                <p:tags r:id="rId14"/>
              </p:custDataLst>
            </p:nvPr>
          </p:nvSpPr>
          <p:spPr>
            <a:xfrm>
              <a:off x="0" y="0"/>
              <a:ext cx="4070350" cy="33909"/>
            </a:xfrm>
            <a:custGeom>
              <a:rect l="l" t="t" r="r" b="b"/>
              <a:pathLst>
                <a:path w="4070350" h="33909">
                  <a:moveTo>
                    <a:pt x="16891" y="0"/>
                  </a:moveTo>
                  <a:lnTo>
                    <a:pt x="4053459" y="0"/>
                  </a:lnTo>
                  <a:cubicBezTo>
                    <a:pt x="4062857" y="0"/>
                    <a:pt x="4070350" y="7620"/>
                    <a:pt x="4070350" y="16891"/>
                  </a:cubicBezTo>
                  <a:cubicBezTo>
                    <a:pt x="4070350" y="26162"/>
                    <a:pt x="4062730" y="33782"/>
                    <a:pt x="4053459"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12" name="Group 12"/>
          <p:cNvGrpSpPr/>
          <p:nvPr>
            <p:custDataLst>
              <p:tags r:id="rId15"/>
            </p:custDataLst>
          </p:nvPr>
        </p:nvGrpSpPr>
        <p:grpSpPr>
          <a:xfrm rot="-3599999">
            <a:off x="9320852" y="9258817"/>
            <a:ext cx="621495" cy="19050"/>
            <a:chExt cx="828660" cy="25400"/>
          </a:xfrm>
        </p:grpSpPr>
        <p:sp>
          <p:nvSpPr>
            <p:cNvPr id="13" name="Freeform 13"/>
            <p:cNvSpPr/>
            <p:nvPr>
              <p:custDataLst>
                <p:tags r:id="rId16"/>
              </p:custDataLst>
            </p:nvPr>
          </p:nvSpPr>
          <p:spPr>
            <a:xfrm>
              <a:off x="0" y="0"/>
              <a:ext cx="837057" cy="33909"/>
            </a:xfrm>
            <a:custGeom>
              <a:rect l="l" t="t" r="r" b="b"/>
              <a:pathLst>
                <a:path w="837057" h="33909">
                  <a:moveTo>
                    <a:pt x="16891" y="0"/>
                  </a:moveTo>
                  <a:lnTo>
                    <a:pt x="820166" y="0"/>
                  </a:lnTo>
                  <a:cubicBezTo>
                    <a:pt x="829564" y="0"/>
                    <a:pt x="837057" y="7620"/>
                    <a:pt x="837057" y="16891"/>
                  </a:cubicBezTo>
                  <a:cubicBezTo>
                    <a:pt x="837057" y="26162"/>
                    <a:pt x="829437" y="33782"/>
                    <a:pt x="820166"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pic>
        <p:nvPicPr>
          <p:cNvPr id="14" name="Picture 14"/>
          <p:cNvPicPr>
            <a:picLocks noChangeAspect="1"/>
          </p:cNvPicPr>
          <p:nvPr>
            <p:custDataLst>
              <p:tags r:id="rId18"/>
            </p:custDataLst>
          </p:nvPr>
        </p:nvPicPr>
        <p:blipFill>
          <a:blip r:embed="rId17"/>
          <a:stretch>
            <a:fillRect/>
          </a:stretch>
        </p:blipFill>
        <p:spPr>
          <a:xfrm rot="-10800000">
            <a:off x="10004930" y="9258300"/>
            <a:ext cx="1143000" cy="228600"/>
          </a:xfrm>
          <a:prstGeom prst="rect">
            <a:avLst/>
          </a:prstGeom>
        </p:spPr>
      </p:pic>
      <p:pic>
        <p:nvPicPr>
          <p:cNvPr id="15" name="Picture 15"/>
          <p:cNvPicPr>
            <a:picLocks noChangeAspect="1"/>
          </p:cNvPicPr>
          <p:nvPr>
            <p:custDataLst>
              <p:tags r:id="rId19"/>
            </p:custDataLst>
          </p:nvPr>
        </p:nvPicPr>
        <p:blipFill>
          <a:blip r:embed="rId17"/>
          <a:stretch>
            <a:fillRect/>
          </a:stretch>
        </p:blipFill>
        <p:spPr>
          <a:xfrm rot="-10800000">
            <a:off x="11264258" y="9277867"/>
            <a:ext cx="1143000" cy="228600"/>
          </a:xfrm>
          <a:prstGeom prst="rect">
            <a:avLst/>
          </a:prstGeom>
        </p:spPr>
      </p:pic>
      <p:pic>
        <p:nvPicPr>
          <p:cNvPr id="16" name="Picture 16"/>
          <p:cNvPicPr>
            <a:picLocks noChangeAspect="1"/>
          </p:cNvPicPr>
          <p:nvPr>
            <p:custDataLst>
              <p:tags r:id="rId20"/>
            </p:custDataLst>
          </p:nvPr>
        </p:nvPicPr>
        <p:blipFill>
          <a:blip r:embed="rId6"/>
          <a:srcRect b="14"/>
          <a:stretch>
            <a:fillRect/>
          </a:stretch>
        </p:blipFill>
        <p:spPr>
          <a:xfrm rot="-8347976">
            <a:off x="13792873" y="2216658"/>
            <a:ext cx="7422367" cy="7970327"/>
          </a:xfrm>
          <a:prstGeom prst="rect">
            <a:avLst/>
          </a:prstGeom>
        </p:spPr>
      </p:pic>
      <p:pic>
        <p:nvPicPr>
          <p:cNvPr id="17" name="Picture 17"/>
          <p:cNvPicPr>
            <a:picLocks noChangeAspect="1"/>
          </p:cNvPicPr>
          <p:nvPr>
            <p:custDataLst>
              <p:tags r:id="rId22"/>
            </p:custDataLst>
          </p:nvPr>
        </p:nvPicPr>
        <p:blipFill>
          <a:blip r:embed="rId21"/>
          <a:srcRect r="43"/>
          <a:stretch>
            <a:fillRect/>
          </a:stretch>
        </p:blipFill>
        <p:spPr>
          <a:xfrm>
            <a:off x="-1028887" y="8303784"/>
            <a:ext cx="8464427" cy="3746293"/>
          </a:xfrm>
          <a:prstGeom prst="rect">
            <a:avLst/>
          </a:prstGeom>
        </p:spPr>
      </p:pic>
      <p:pic>
        <p:nvPicPr>
          <p:cNvPr id="18" name="Picture 18"/>
          <p:cNvPicPr>
            <a:picLocks noChangeAspect="1"/>
          </p:cNvPicPr>
          <p:nvPr>
            <p:custDataLst>
              <p:tags r:id="rId24"/>
            </p:custDataLst>
          </p:nvPr>
        </p:nvPicPr>
        <p:blipFill>
          <a:blip r:embed="rId23"/>
          <a:srcRect b="13"/>
          <a:stretch>
            <a:fillRect/>
          </a:stretch>
        </p:blipFill>
        <p:spPr>
          <a:xfrm>
            <a:off x="0" y="540240"/>
            <a:ext cx="2410815" cy="854743"/>
          </a:xfrm>
          <a:prstGeom prst="rect">
            <a:avLst/>
          </a:prstGeom>
        </p:spPr>
      </p:pic>
      <p:grpSp>
        <p:nvGrpSpPr>
          <p:cNvPr id="19" name="Group 19"/>
          <p:cNvGrpSpPr/>
          <p:nvPr>
            <p:custDataLst>
              <p:tags r:id="rId25"/>
            </p:custDataLst>
          </p:nvPr>
        </p:nvGrpSpPr>
        <p:grpSpPr>
          <a:xfrm rot="-10800000">
            <a:off x="11275816" y="672807"/>
            <a:ext cx="3210521" cy="19050"/>
            <a:chExt cx="4280695" cy="25400"/>
          </a:xfrm>
        </p:grpSpPr>
        <p:sp>
          <p:nvSpPr>
            <p:cNvPr id="20" name="Freeform 20"/>
            <p:cNvSpPr/>
            <p:nvPr>
              <p:custDataLst>
                <p:tags r:id="rId26"/>
              </p:custDataLst>
            </p:nvPr>
          </p:nvSpPr>
          <p:spPr>
            <a:xfrm>
              <a:off x="0" y="0"/>
              <a:ext cx="4289171" cy="33909"/>
            </a:xfrm>
            <a:custGeom>
              <a:rect l="l" t="t" r="r" b="b"/>
              <a:pathLst>
                <a:path w="4289171" h="33909">
                  <a:moveTo>
                    <a:pt x="16891" y="0"/>
                  </a:moveTo>
                  <a:lnTo>
                    <a:pt x="4272280" y="0"/>
                  </a:lnTo>
                  <a:cubicBezTo>
                    <a:pt x="4281678" y="0"/>
                    <a:pt x="4289171" y="7620"/>
                    <a:pt x="4289171" y="16891"/>
                  </a:cubicBezTo>
                  <a:cubicBezTo>
                    <a:pt x="4289171" y="26162"/>
                    <a:pt x="4281551" y="33782"/>
                    <a:pt x="4272280"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21" name="Group 21"/>
          <p:cNvGrpSpPr/>
          <p:nvPr>
            <p:custDataLst>
              <p:tags r:id="rId27"/>
            </p:custDataLst>
          </p:nvPr>
        </p:nvGrpSpPr>
        <p:grpSpPr>
          <a:xfrm rot="7885180">
            <a:off x="10920160" y="836466"/>
            <a:ext cx="455542" cy="19050"/>
            <a:chExt cx="607389" cy="25400"/>
          </a:xfrm>
        </p:grpSpPr>
        <p:sp>
          <p:nvSpPr>
            <p:cNvPr id="22" name="Freeform 22"/>
            <p:cNvSpPr/>
            <p:nvPr>
              <p:custDataLst>
                <p:tags r:id="rId28"/>
              </p:custDataLst>
            </p:nvPr>
          </p:nvSpPr>
          <p:spPr>
            <a:xfrm>
              <a:off x="0" y="0"/>
              <a:ext cx="615823" cy="33909"/>
            </a:xfrm>
            <a:custGeom>
              <a:rect l="l" t="t" r="r" b="b"/>
              <a:pathLst>
                <a:path w="615823" h="33909">
                  <a:moveTo>
                    <a:pt x="16891" y="0"/>
                  </a:moveTo>
                  <a:lnTo>
                    <a:pt x="598932" y="0"/>
                  </a:lnTo>
                  <a:cubicBezTo>
                    <a:pt x="608330" y="0"/>
                    <a:pt x="615823" y="7620"/>
                    <a:pt x="615823" y="16891"/>
                  </a:cubicBezTo>
                  <a:cubicBezTo>
                    <a:pt x="615823" y="26162"/>
                    <a:pt x="608203" y="33782"/>
                    <a:pt x="598932"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23" name="Group 23"/>
          <p:cNvGrpSpPr/>
          <p:nvPr>
            <p:custDataLst>
              <p:tags r:id="rId29"/>
            </p:custDataLst>
          </p:nvPr>
        </p:nvGrpSpPr>
        <p:grpSpPr>
          <a:xfrm rot="-10800000">
            <a:off x="2818928" y="1000125"/>
            <a:ext cx="8203619" cy="19050"/>
            <a:chExt cx="10938159" cy="25400"/>
          </a:xfrm>
        </p:grpSpPr>
        <p:sp>
          <p:nvSpPr>
            <p:cNvPr id="24" name="Freeform 24"/>
            <p:cNvSpPr/>
            <p:nvPr>
              <p:custDataLst>
                <p:tags r:id="rId30"/>
              </p:custDataLst>
            </p:nvPr>
          </p:nvSpPr>
          <p:spPr>
            <a:xfrm>
              <a:off x="0" y="0"/>
              <a:ext cx="10946638" cy="33909"/>
            </a:xfrm>
            <a:custGeom>
              <a:rect l="l" t="t" r="r" b="b"/>
              <a:pathLst>
                <a:path w="10946638" h="33909">
                  <a:moveTo>
                    <a:pt x="16891" y="0"/>
                  </a:moveTo>
                  <a:lnTo>
                    <a:pt x="10929747" y="0"/>
                  </a:lnTo>
                  <a:cubicBezTo>
                    <a:pt x="10939145" y="0"/>
                    <a:pt x="10946638" y="7620"/>
                    <a:pt x="10946638" y="16891"/>
                  </a:cubicBezTo>
                  <a:cubicBezTo>
                    <a:pt x="10946638" y="26162"/>
                    <a:pt x="10939018" y="33782"/>
                    <a:pt x="10929747"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pic>
        <p:nvPicPr>
          <p:cNvPr id="25" name="Picture 25"/>
          <p:cNvPicPr>
            <a:picLocks noChangeAspect="1"/>
          </p:cNvPicPr>
          <p:nvPr>
            <p:custDataLst>
              <p:tags r:id="rId31"/>
            </p:custDataLst>
          </p:nvPr>
        </p:nvPicPr>
        <p:blipFill>
          <a:blip r:embed="rId17"/>
          <a:stretch>
            <a:fillRect/>
          </a:stretch>
        </p:blipFill>
        <p:spPr>
          <a:xfrm rot="-10800000">
            <a:off x="4422527" y="619687"/>
            <a:ext cx="1143000" cy="228600"/>
          </a:xfrm>
          <a:prstGeom prst="rect">
            <a:avLst/>
          </a:prstGeom>
        </p:spPr>
      </p:pic>
      <p:pic>
        <p:nvPicPr>
          <p:cNvPr id="26" name="Picture 26"/>
          <p:cNvPicPr>
            <a:picLocks noChangeAspect="1"/>
          </p:cNvPicPr>
          <p:nvPr>
            <p:custDataLst>
              <p:tags r:id="rId32"/>
            </p:custDataLst>
          </p:nvPr>
        </p:nvPicPr>
        <p:blipFill>
          <a:blip r:embed="rId17"/>
          <a:stretch>
            <a:fillRect/>
          </a:stretch>
        </p:blipFill>
        <p:spPr>
          <a:xfrm rot="-10800000">
            <a:off x="3203327" y="619687"/>
            <a:ext cx="1143000" cy="228600"/>
          </a:xfrm>
          <a:prstGeom prst="rect">
            <a:avLst/>
          </a:prstGeom>
        </p:spPr>
      </p:pic>
      <p:grpSp>
        <p:nvGrpSpPr>
          <p:cNvPr id="27" name="Group 27"/>
          <p:cNvGrpSpPr/>
          <p:nvPr>
            <p:custDataLst>
              <p:tags r:id="rId33"/>
            </p:custDataLst>
          </p:nvPr>
        </p:nvGrpSpPr>
        <p:grpSpPr>
          <a:xfrm>
            <a:off x="5756657" y="724462"/>
            <a:ext cx="5013516" cy="19050"/>
            <a:chExt cx="6684688" cy="25400"/>
          </a:xfrm>
        </p:grpSpPr>
        <p:sp>
          <p:nvSpPr>
            <p:cNvPr id="28" name="Freeform 28"/>
            <p:cNvSpPr/>
            <p:nvPr>
              <p:custDataLst>
                <p:tags r:id="rId34"/>
              </p:custDataLst>
            </p:nvPr>
          </p:nvSpPr>
          <p:spPr>
            <a:xfrm>
              <a:off x="16891" y="0"/>
              <a:ext cx="6659372" cy="33909"/>
            </a:xfrm>
            <a:custGeom>
              <a:rect l="l" t="t" r="r" b="b"/>
              <a:pathLst>
                <a:path w="6659372" h="33909">
                  <a:moveTo>
                    <a:pt x="0" y="0"/>
                  </a:moveTo>
                  <a:lnTo>
                    <a:pt x="6659372" y="0"/>
                  </a:lnTo>
                  <a:lnTo>
                    <a:pt x="6659372" y="33909"/>
                  </a:lnTo>
                  <a:lnTo>
                    <a:pt x="0" y="33909"/>
                  </a:lnTo>
                  <a:close/>
                </a:path>
              </a:pathLst>
            </a:custGeom>
            <a:solidFill>
              <a:srgbClr val="F4F4F4">
                <a:alpha val="84706"/>
              </a:srgbClr>
            </a:solidFill>
          </p:spPr>
          <p:txBody>
            <a:bodyPr/>
            <a:lstStyle/>
            <a:p/>
          </p:txBody>
        </p:sp>
      </p:grpSp>
      <p:pic>
        <p:nvPicPr>
          <p:cNvPr id="29" name="Picture 29"/>
          <p:cNvPicPr>
            <a:picLocks noChangeAspect="1"/>
          </p:cNvPicPr>
          <p:nvPr>
            <p:custDataLst>
              <p:tags r:id="rId36"/>
            </p:custDataLst>
          </p:nvPr>
        </p:nvPicPr>
        <p:blipFill>
          <a:blip r:embed="rId35"/>
          <a:srcRect b="42"/>
          <a:stretch>
            <a:fillRect/>
          </a:stretch>
        </p:blipFill>
        <p:spPr>
          <a:xfrm rot="-881854">
            <a:off x="-819032" y="6759399"/>
            <a:ext cx="5539128" cy="4348216"/>
          </a:xfrm>
          <a:prstGeom prst="rect">
            <a:avLst/>
          </a:prstGeom>
        </p:spPr>
      </p:pic>
      <p:pic>
        <p:nvPicPr>
          <p:cNvPr id="30" name="Picture 30"/>
          <p:cNvPicPr>
            <a:picLocks noChangeAspect="1"/>
          </p:cNvPicPr>
          <p:nvPr>
            <p:custDataLst>
              <p:tags r:id="rId38"/>
            </p:custDataLst>
          </p:nvPr>
        </p:nvPicPr>
        <p:blipFill>
          <a:blip r:embed="rId37"/>
          <a:srcRect b="125"/>
          <a:stretch>
            <a:fillRect/>
          </a:stretch>
        </p:blipFill>
        <p:spPr>
          <a:xfrm>
            <a:off x="15019582" y="653841"/>
            <a:ext cx="2239718" cy="1482286"/>
          </a:xfrm>
          <a:prstGeom prst="rect">
            <a:avLst/>
          </a:prstGeom>
        </p:spPr>
      </p:pic>
      <p:pic>
        <p:nvPicPr>
          <p:cNvPr id="31" name="Picture 31"/>
          <p:cNvPicPr>
            <a:picLocks noChangeAspect="1"/>
          </p:cNvPicPr>
          <p:nvPr>
            <p:custDataLst>
              <p:tags r:id="rId39"/>
            </p:custDataLst>
          </p:nvPr>
        </p:nvPicPr>
        <p:blipFill>
          <a:blip r:embed="rId8"/>
          <a:srcRect b="131"/>
          <a:stretch>
            <a:fillRect/>
          </a:stretch>
        </p:blipFill>
        <p:spPr>
          <a:xfrm rot="-632578">
            <a:off x="-920459" y="5888289"/>
            <a:ext cx="3595645" cy="3411368"/>
          </a:xfrm>
          <a:prstGeom prst="rect">
            <a:avLst/>
          </a:prstGeom>
        </p:spPr>
      </p:pic>
      <p:sp>
        <p:nvSpPr>
          <p:cNvPr id="32" name="TextBox 22">
            <a:extLst>
              <a:ext uri="{FF2B5EF4-FFF2-40B4-BE49-F238E27FC236}">
                <a16:creationId xmlns:a16="http://schemas.microsoft.com/office/drawing/2014/main" id="{00D450E1-8469-0E01-2BA6-3A617170D184}"/>
              </a:ext>
            </a:extLst>
          </p:cNvPr>
          <p:cNvSpPr txBox="1"/>
          <p:nvPr>
            <p:custDataLst>
              <p:tags r:id="rId40"/>
            </p:custDataLst>
          </p:nvPr>
        </p:nvSpPr>
        <p:spPr>
          <a:xfrm>
            <a:off x="6790938" y="5652398"/>
            <a:ext cx="4748346" cy="1619674"/>
          </a:xfrm>
          <a:prstGeom prst="rect">
            <a:avLst/>
          </a:prstGeom>
        </p:spPr>
        <p:txBody>
          <a:bodyPr lIns="0" tIns="0" rIns="0" bIns="0" rtlCol="0" anchor="t">
            <a:spAutoFit/>
          </a:bodyPr>
          <a:lstStyle/>
          <a:p>
            <a:pPr algn="ctr">
              <a:lnSpc>
                <a:spcPts val="3150"/>
              </a:lnSpc>
            </a:pPr>
            <a:r>
              <a:rPr lang="en-US" sz="2100" err="1">
                <a:solidFill>
                  <a:schemeClr val="bg1"/>
                </a:solidFill>
                <a:latin typeface="TT Lakes Neue" panose="020b0604020202020204" charset="0"/>
              </a:rPr>
              <a:t>Dibuat Oleh : </a:t>
            </a:r>
          </a:p>
          <a:p>
            <a:pPr algn="ctr">
              <a:lnSpc>
                <a:spcPts val="3150"/>
              </a:lnSpc>
            </a:pPr>
            <a:r>
              <a:rPr lang="en-US" sz="2100">
                <a:solidFill>
                  <a:schemeClr val="bg1"/>
                </a:solidFill>
                <a:latin typeface="TT Lakes Neue" panose="020b0604020202020204" charset="0"/>
              </a:rPr>
              <a:t>Muhamad Tsalis Azis Saktian</a:t>
            </a:r>
            <a:endParaRPr lang="en-US" sz="2100">
              <a:solidFill>
                <a:schemeClr val="bg1"/>
              </a:solidFill>
              <a:latin typeface="TT Lakes Neue" panose="020b0604020202020204" charset="0"/>
            </a:endParaRPr>
          </a:p>
          <a:p>
            <a:pPr algn="ctr">
              <a:lnSpc>
                <a:spcPts val="3150"/>
              </a:lnSpc>
            </a:pPr>
            <a:r>
              <a:rPr lang="en-US" sz="2100" err="1">
                <a:solidFill>
                  <a:schemeClr val="bg1"/>
                </a:solidFill>
                <a:latin typeface="TT Lakes Neue" panose="020b0604020202020204" charset="0"/>
              </a:rPr>
              <a:t>Teknologi Pendidikan</a:t>
            </a:r>
          </a:p>
          <a:p>
            <a:pPr algn="ctr">
              <a:lnSpc>
                <a:spcPts val="3150"/>
              </a:lnSpc>
            </a:pPr>
            <a:r>
              <a:rPr lang="en-US" sz="2100">
                <a:solidFill>
                  <a:schemeClr val="bg1"/>
                </a:solidFill>
                <a:latin typeface="TT Lakes Neue" panose="020b0604020202020204" charset="0"/>
              </a:rPr>
              <a:t>Universitas Negeri Yogyakarta</a:t>
            </a:r>
          </a:p>
        </p:txBody>
      </p:sp>
      <p:pic>
        <p:nvPicPr>
          <p:cNvPr id="7" name="Picture 29">
            <a:hlinkClick r:id="rId43" action="ppaction://hlinksldjump"/>
            <a:extLst>
              <a:ext uri="{FF2B5EF4-FFF2-40B4-BE49-F238E27FC236}">
                <a16:creationId xmlns:a16="http://schemas.microsoft.com/office/drawing/2014/main" id="{B3DD7E4F-2136-B61C-261A-617624AC2D30}"/>
              </a:ext>
            </a:extLst>
          </p:cNvPr>
          <p:cNvPicPr>
            <a:picLocks noChangeAspect="1"/>
          </p:cNvPicPr>
          <p:nvPr>
            <p:custDataLst>
              <p:tags r:id="rId42"/>
            </p:custDataLst>
          </p:nvPr>
        </p:nvPicPr>
        <p:blipFill>
          <a:blip r:embed="rId41"/>
          <a:stretch>
            <a:fillRect/>
          </a:stretch>
        </p:blipFill>
        <p:spPr>
          <a:xfrm>
            <a:off x="16899786" y="9247093"/>
            <a:ext cx="929055" cy="929055"/>
          </a:xfrm>
          <a:prstGeom prst="rect">
            <a:avLst/>
          </a:prstGeom>
        </p:spPr>
      </p:pic>
    </p:spTree>
    <p:custDataLst>
      <p:tags r:id="rId4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p:cNvPicPr>
            <a:picLocks noChangeAspect="1"/>
          </p:cNvPicPr>
          <p:nvPr/>
        </p:nvPicPr>
        <p:blipFill>
          <a:blip r:embed="rId2"/>
          <a:srcRect l="657" t="6301" r="6267" b="691"/>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99" b="22599"/>
          <a:stretch>
            <a:fillRect/>
          </a:stretch>
        </p:blipFill>
        <p:spPr>
          <a:xfrm>
            <a:off x="3737734" y="-3682765"/>
            <a:ext cx="10748219" cy="94229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5853" y="-3115466"/>
            <a:ext cx="9773909" cy="977390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699" y="8328622"/>
            <a:ext cx="17180602" cy="4359578"/>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961" r="38317"/>
          <a:stretch>
            <a:fillRect/>
          </a:stretch>
        </p:blipFill>
        <p:spPr>
          <a:xfrm>
            <a:off x="11892480" y="7501515"/>
            <a:ext cx="6511191" cy="11280306"/>
          </a:xfrm>
          <a:prstGeom prst="rect">
            <a:avLst/>
          </a:prstGeom>
        </p:spPr>
      </p:pic>
      <p:pic>
        <p:nvPicPr>
          <p:cNvPr id="10" name="Picture 10"/>
          <p:cNvPicPr>
            <a:picLocks noChangeAspect="1"/>
          </p:cNvPicPr>
          <p:nvPr/>
        </p:nvPicPr>
        <p:blipFill>
          <a:blip r:embed="rId10"/>
          <a:stretch>
            <a:fillRect/>
          </a:stretch>
        </p:blipFill>
        <p:spPr>
          <a:xfrm rot="4238979">
            <a:off x="-345749" y="-2366999"/>
            <a:ext cx="3493701" cy="5774713"/>
          </a:xfrm>
          <a:prstGeom prst="rect">
            <a:avLst/>
          </a:prstGeom>
        </p:spPr>
      </p:pic>
      <p:pic>
        <p:nvPicPr>
          <p:cNvPr id="11" name="Picture 11"/>
          <p:cNvPicPr>
            <a:picLocks noChangeAspect="1"/>
          </p:cNvPicPr>
          <p:nvPr/>
        </p:nvPicPr>
        <p:blipFill>
          <a:blip r:embed="rId11"/>
          <a:stretch>
            <a:fillRect/>
          </a:stretch>
        </p:blipFill>
        <p:spPr>
          <a:xfrm rot="-3223036">
            <a:off x="15193442" y="4808652"/>
            <a:ext cx="6022673" cy="3553377"/>
          </a:xfrm>
          <a:prstGeom prst="rect">
            <a:avLst/>
          </a:prstGeom>
        </p:spPr>
      </p:pic>
      <p:pic>
        <p:nvPicPr>
          <p:cNvPr id="12" name="Picture 12"/>
          <p:cNvPicPr>
            <a:picLocks noChangeAspect="1"/>
          </p:cNvPicPr>
          <p:nvPr/>
        </p:nvPicPr>
        <p:blipFill>
          <a:blip r:embed="rId12"/>
          <a:stretch>
            <a:fillRect/>
          </a:stretch>
        </p:blipFill>
        <p:spPr>
          <a:xfrm>
            <a:off x="4666355" y="5143500"/>
            <a:ext cx="1621701" cy="319165"/>
          </a:xfrm>
          <a:prstGeom prst="rect">
            <a:avLst/>
          </a:prstGeom>
        </p:spPr>
      </p:pic>
      <p:sp>
        <p:nvSpPr>
          <p:cNvPr id="13" name="TextBox 13"/>
          <p:cNvSpPr txBox="1"/>
          <p:nvPr/>
        </p:nvSpPr>
        <p:spPr>
          <a:xfrm>
            <a:off x="6331207" y="6375186"/>
            <a:ext cx="5561273" cy="420308"/>
          </a:xfrm>
          <a:prstGeom prst="rect">
            <a:avLst/>
          </a:prstGeom>
        </p:spPr>
        <p:txBody>
          <a:bodyPr lIns="0" tIns="0" rIns="0" bIns="0" rtlCol="0" anchor="t">
            <a:spAutoFit/>
          </a:bodyPr>
          <a:lstStyle/>
          <a:p>
            <a:pPr algn="ctr">
              <a:lnSpc>
                <a:spcPts val="3394"/>
              </a:lnSpc>
            </a:pPr>
            <a:r>
              <a:rPr lang="en-US" sz="2424" b="1">
                <a:solidFill>
                  <a:srgbClr val="FFFFFF"/>
                </a:solidFill>
                <a:latin typeface="TT Lakes Neue" panose="020b0604020202020204" charset="0"/>
              </a:rPr>
              <a:t>Muhamad Tsalis Azis Saktian</a:t>
            </a:r>
            <a:endParaRPr lang="en-US" sz="2424" b="1">
              <a:solidFill>
                <a:srgbClr val="FFFFFF"/>
              </a:solidFill>
              <a:latin typeface="TT Lakes Neue" panose="020b0604020202020204" charset="0"/>
            </a:endParaRPr>
          </a:p>
        </p:txBody>
      </p:sp>
      <p:sp>
        <p:nvSpPr>
          <p:cNvPr id="14" name="TextBox 14"/>
          <p:cNvSpPr txBox="1"/>
          <p:nvPr/>
        </p:nvSpPr>
        <p:spPr>
          <a:xfrm>
            <a:off x="5552293" y="-85564"/>
            <a:ext cx="7119102" cy="1857053"/>
          </a:xfrm>
          <a:prstGeom prst="rect">
            <a:avLst/>
          </a:prstGeom>
        </p:spPr>
        <p:txBody>
          <a:bodyPr lIns="0" tIns="0" rIns="0" bIns="0" rtlCol="0" anchor="t">
            <a:spAutoFit/>
          </a:bodyPr>
          <a:lstStyle/>
          <a:p>
            <a:pPr algn="ctr">
              <a:lnSpc>
                <a:spcPts val="13667"/>
              </a:lnSpc>
            </a:pPr>
            <a:r>
              <a:rPr lang="en-US" sz="9762">
                <a:solidFill>
                  <a:srgbClr val="9BE0EF"/>
                </a:solidFill>
                <a:latin typeface="Aurora"/>
              </a:rPr>
              <a:t>Profil</a:t>
            </a:r>
          </a:p>
        </p:txBody>
      </p:sp>
      <p:sp>
        <p:nvSpPr>
          <p:cNvPr id="15" name="TextBox 15"/>
          <p:cNvSpPr txBox="1"/>
          <p:nvPr/>
        </p:nvSpPr>
        <p:spPr>
          <a:xfrm>
            <a:off x="7272755" y="7169195"/>
            <a:ext cx="3639994" cy="645848"/>
          </a:xfrm>
          <a:prstGeom prst="rect">
            <a:avLst/>
          </a:prstGeom>
        </p:spPr>
        <p:txBody>
          <a:bodyPr wrap="square" lIns="0" tIns="0" rIns="0" bIns="0" rtlCol="0" anchor="t">
            <a:spAutoFit/>
          </a:bodyPr>
          <a:lstStyle/>
          <a:p>
            <a:pPr algn="ctr">
              <a:lnSpc>
                <a:spcPts val="2508"/>
              </a:lnSpc>
            </a:pPr>
            <a:r>
              <a:rPr lang="en-US" sz="1600" b="1" err="1">
                <a:solidFill>
                  <a:srgbClr val="FFFFFF"/>
                </a:solidFill>
                <a:latin typeface="TT Lakes Neue" panose="020b0604020202020204" charset="0"/>
              </a:rPr>
              <a:t>Fakultas Ilmu Pendidikan</a:t>
            </a:r>
          </a:p>
          <a:p>
            <a:pPr algn="ctr">
              <a:lnSpc>
                <a:spcPts val="2508"/>
              </a:lnSpc>
            </a:pPr>
            <a:r>
              <a:rPr lang="en-US" sz="1600" b="1">
                <a:solidFill>
                  <a:srgbClr val="FFFFFF"/>
                </a:solidFill>
                <a:latin typeface="TT Lakes Neue" panose="020b0604020202020204" charset="0"/>
              </a:rPr>
              <a:t>Universitas Negeri Yogyakarta</a:t>
            </a:r>
          </a:p>
        </p:txBody>
      </p:sp>
      <p:sp>
        <p:nvSpPr>
          <p:cNvPr id="16" name="TextBox 16"/>
          <p:cNvSpPr txBox="1"/>
          <p:nvPr/>
        </p:nvSpPr>
        <p:spPr>
          <a:xfrm>
            <a:off x="6288057" y="6812467"/>
            <a:ext cx="5604424" cy="366848"/>
          </a:xfrm>
          <a:prstGeom prst="rect">
            <a:avLst/>
          </a:prstGeom>
        </p:spPr>
        <p:txBody>
          <a:bodyPr wrap="square" lIns="0" tIns="0" rIns="0" bIns="0" rtlCol="0" anchor="t">
            <a:spAutoFit/>
          </a:bodyPr>
          <a:lstStyle/>
          <a:p>
            <a:pPr algn="ctr">
              <a:lnSpc>
                <a:spcPts val="2974"/>
              </a:lnSpc>
            </a:pPr>
            <a:r>
              <a:rPr lang="en-US" sz="2124" b="1" err="1">
                <a:solidFill>
                  <a:srgbClr val="FFFFFF"/>
                </a:solidFill>
                <a:latin typeface="TT Lakes Neue" panose="020b0604020202020204" charset="0"/>
              </a:rPr>
              <a:t>Teknologi</a:t>
            </a:r>
            <a:r>
              <a:rPr lang="en-US" sz="2124" b="1">
                <a:solidFill>
                  <a:srgbClr val="FFFFFF"/>
                </a:solidFill>
                <a:latin typeface="Montserrat Semi-Bold Bold"/>
              </a:rPr>
              <a:t> Pendidikan</a:t>
            </a:r>
          </a:p>
        </p:txBody>
      </p:sp>
      <p:pic>
        <p:nvPicPr>
          <p:cNvPr id="17" name="Picture 17"/>
          <p:cNvPicPr>
            <a:picLocks noChangeAspect="1"/>
          </p:cNvPicPr>
          <p:nvPr/>
        </p:nvPicPr>
        <p:blipFill>
          <a:blip r:embed="rId12"/>
          <a:stretch>
            <a:fillRect/>
          </a:stretch>
        </p:blipFill>
        <p:spPr>
          <a:xfrm>
            <a:off x="11860544" y="3986689"/>
            <a:ext cx="1621701" cy="319165"/>
          </a:xfrm>
          <a:prstGeom prst="rect">
            <a:avLst/>
          </a:prstGeom>
        </p:spPr>
      </p:pic>
      <p:pic>
        <p:nvPicPr>
          <p:cNvPr id="18" name="Picture 30">
            <a:hlinkClick action="ppaction://hlinkshowjump?jump=previousslide"/>
            <a:extLst>
              <a:ext uri="{FF2B5EF4-FFF2-40B4-BE49-F238E27FC236}">
                <a16:creationId xmlns:a16="http://schemas.microsoft.com/office/drawing/2014/main" id="{0D3C822D-7CCD-3B63-3EBC-C23FE80439CF}"/>
              </a:ext>
            </a:extLst>
          </p:cNvPr>
          <p:cNvPicPr>
            <a:picLocks noChangeAspect="1"/>
          </p:cNvPicPr>
          <p:nvPr/>
        </p:nvPicPr>
        <p:blipFill>
          <a:blip r:embed="rId13"/>
          <a:stretch>
            <a:fillRect/>
          </a:stretch>
        </p:blipFill>
        <p:spPr>
          <a:xfrm rot="-5330044">
            <a:off x="1837374" y="9184731"/>
            <a:ext cx="851495" cy="851495"/>
          </a:xfrm>
          <a:prstGeom prst="rect">
            <a:avLst/>
          </a:prstGeom>
        </p:spPr>
      </p:pic>
      <p:pic>
        <p:nvPicPr>
          <p:cNvPr id="19" name="Picture 18">
            <a:hlinkClick action="ppaction://hlinkshowjump?jump=nextslide"/>
            <a:extLst>
              <a:ext uri="{FF2B5EF4-FFF2-40B4-BE49-F238E27FC236}">
                <a16:creationId xmlns:a16="http://schemas.microsoft.com/office/drawing/2014/main" id="{4CDE5A5E-04C9-3BF3-E8C9-EEB4ABE09012}"/>
              </a:ext>
            </a:extLst>
          </p:cNvPr>
          <p:cNvPicPr>
            <a:picLocks noChangeAspect="1"/>
          </p:cNvPicPr>
          <p:nvPr/>
        </p:nvPicPr>
        <p:blipFill>
          <a:blip r:embed="rId14"/>
          <a:stretch>
            <a:fillRect/>
          </a:stretch>
        </p:blipFill>
        <p:spPr>
          <a:xfrm rot="5400000">
            <a:off x="15575248" y="9260266"/>
            <a:ext cx="915329" cy="915329"/>
          </a:xfrm>
          <a:prstGeom prst="rect">
            <a:avLst/>
          </a:prstGeom>
        </p:spPr>
      </p:pic>
      <p:pic>
        <p:nvPicPr>
          <p:cNvPr id="21" name="Picture 20">
            <a:extLst>
              <a:ext uri="{FF2B5EF4-FFF2-40B4-BE49-F238E27FC236}">
                <a16:creationId xmlns:a16="http://schemas.microsoft.com/office/drawing/2014/main" id="{544FC681-3037-8D1C-F9D4-09BDEAC73808}"/>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Effect>
                      <a14:colorTemperature colorTemp="53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765449" y="2075627"/>
            <a:ext cx="2568429" cy="3681511"/>
          </a:xfrm>
          <a:prstGeom prst="rect">
            <a:avLst/>
          </a:prstGeom>
        </p:spPr>
      </p:pic>
    </p:spTree>
    <p:custDataLst>
      <p:tags r:id="rId17"/>
    </p:custDataLst>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p:cNvPicPr>
            <a:picLocks noChangeAspect="1"/>
          </p:cNvPicPr>
          <p:nvPr/>
        </p:nvPicPr>
        <p:blipFill>
          <a:blip r:embed="rId3"/>
          <a:srcRect t="46855" r="42" b="15666"/>
          <a:stretch>
            <a:fillRect/>
          </a:stretch>
        </p:blipFill>
        <p:spPr>
          <a:xfrm>
            <a:off x="0" y="0"/>
            <a:ext cx="18288000" cy="10287000"/>
          </a:xfrm>
          <a:prstGeom prst="rect">
            <a:avLst/>
          </a:prstGeom>
        </p:spPr>
      </p:pic>
      <p:pic>
        <p:nvPicPr>
          <p:cNvPr id="3" name="Picture 3"/>
          <p:cNvPicPr>
            <a:picLocks noChangeAspect="1"/>
          </p:cNvPicPr>
          <p:nvPr/>
        </p:nvPicPr>
        <p:blipFill>
          <a:blip r:embed="rId4"/>
          <a:srcRect r="40"/>
          <a:stretch>
            <a:fillRect/>
          </a:stretch>
        </p:blipFill>
        <p:spPr>
          <a:xfrm>
            <a:off x="-4466691" y="3997091"/>
            <a:ext cx="8659185" cy="7252371"/>
          </a:xfrm>
          <a:prstGeom prst="rect">
            <a:avLst/>
          </a:prstGeom>
        </p:spPr>
      </p:pic>
      <p:pic>
        <p:nvPicPr>
          <p:cNvPr id="4" name="Picture 4"/>
          <p:cNvPicPr>
            <a:picLocks noChangeAspect="1"/>
          </p:cNvPicPr>
          <p:nvPr/>
        </p:nvPicPr>
        <p:blipFill>
          <a:blip r:embed="rId5"/>
          <a:srcRect r="41"/>
          <a:stretch>
            <a:fillRect/>
          </a:stretch>
        </p:blipFill>
        <p:spPr>
          <a:xfrm>
            <a:off x="14414750" y="-2425962"/>
            <a:ext cx="5689102" cy="5072211"/>
          </a:xfrm>
          <a:prstGeom prst="rect">
            <a:avLst/>
          </a:prstGeom>
        </p:spPr>
      </p:pic>
      <p:pic>
        <p:nvPicPr>
          <p:cNvPr id="5" name="Picture 5"/>
          <p:cNvPicPr>
            <a:picLocks noChangeAspect="1"/>
          </p:cNvPicPr>
          <p:nvPr/>
        </p:nvPicPr>
        <p:blipFill>
          <a:blip r:embed="rId6"/>
          <a:srcRect b="14"/>
          <a:stretch>
            <a:fillRect/>
          </a:stretch>
        </p:blipFill>
        <p:spPr>
          <a:xfrm>
            <a:off x="14249130" y="3444641"/>
            <a:ext cx="8661229" cy="9300648"/>
          </a:xfrm>
          <a:prstGeom prst="rect">
            <a:avLst/>
          </a:prstGeom>
        </p:spPr>
      </p:pic>
      <p:grpSp>
        <p:nvGrpSpPr>
          <p:cNvPr id="6" name="Group 6"/>
          <p:cNvGrpSpPr/>
          <p:nvPr/>
        </p:nvGrpSpPr>
        <p:grpSpPr>
          <a:xfrm>
            <a:off x="1778686" y="1273815"/>
            <a:ext cx="15139881" cy="7948499"/>
            <a:chExt cx="20186507" cy="10597999"/>
          </a:xfrm>
        </p:grpSpPr>
        <p:sp>
          <p:nvSpPr>
            <p:cNvPr id="7" name="Freeform 7"/>
            <p:cNvSpPr/>
            <p:nvPr/>
          </p:nvSpPr>
          <p:spPr>
            <a:xfrm>
              <a:off x="0" y="0"/>
              <a:ext cx="20122387" cy="10533888"/>
            </a:xfrm>
            <a:custGeom>
              <a:rect l="l" t="t" r="r" b="b"/>
              <a:pathLst>
                <a:path w="20122387" h="10533888">
                  <a:moveTo>
                    <a:pt x="12700" y="0"/>
                  </a:moveTo>
                  <a:lnTo>
                    <a:pt x="20109687" y="0"/>
                  </a:lnTo>
                  <a:cubicBezTo>
                    <a:pt x="20116673" y="0"/>
                    <a:pt x="20122387" y="5715"/>
                    <a:pt x="20122387" y="12700"/>
                  </a:cubicBezTo>
                  <a:lnTo>
                    <a:pt x="20122387" y="10521188"/>
                  </a:lnTo>
                  <a:cubicBezTo>
                    <a:pt x="20122387" y="10528173"/>
                    <a:pt x="20116673" y="10533888"/>
                    <a:pt x="20109687" y="10533888"/>
                  </a:cubicBezTo>
                  <a:lnTo>
                    <a:pt x="12700" y="10533888"/>
                  </a:lnTo>
                  <a:cubicBezTo>
                    <a:pt x="5715" y="10533888"/>
                    <a:pt x="0" y="10528173"/>
                    <a:pt x="0" y="10521188"/>
                  </a:cubicBezTo>
                  <a:lnTo>
                    <a:pt x="0" y="12700"/>
                  </a:lnTo>
                  <a:cubicBezTo>
                    <a:pt x="0" y="5715"/>
                    <a:pt x="5715" y="0"/>
                    <a:pt x="12700" y="0"/>
                  </a:cubicBezTo>
                  <a:moveTo>
                    <a:pt x="12700" y="25400"/>
                  </a:moveTo>
                  <a:lnTo>
                    <a:pt x="12700" y="12700"/>
                  </a:lnTo>
                  <a:lnTo>
                    <a:pt x="25400" y="12700"/>
                  </a:lnTo>
                  <a:lnTo>
                    <a:pt x="25400" y="10521188"/>
                  </a:lnTo>
                  <a:lnTo>
                    <a:pt x="12700" y="10521188"/>
                  </a:lnTo>
                  <a:lnTo>
                    <a:pt x="12700" y="10508488"/>
                  </a:lnTo>
                  <a:lnTo>
                    <a:pt x="20109687" y="10508488"/>
                  </a:lnTo>
                  <a:lnTo>
                    <a:pt x="20109687" y="10521188"/>
                  </a:lnTo>
                  <a:lnTo>
                    <a:pt x="20096987" y="10521188"/>
                  </a:lnTo>
                  <a:lnTo>
                    <a:pt x="20096987" y="12700"/>
                  </a:lnTo>
                  <a:lnTo>
                    <a:pt x="20109687" y="12700"/>
                  </a:lnTo>
                  <a:lnTo>
                    <a:pt x="20109687" y="25400"/>
                  </a:lnTo>
                  <a:lnTo>
                    <a:pt x="12700" y="25400"/>
                  </a:lnTo>
                  <a:close/>
                </a:path>
              </a:pathLst>
            </a:custGeom>
            <a:solidFill>
              <a:srgbClr val="F4F4F4"/>
            </a:solidFill>
          </p:spPr>
          <p:txBody>
            <a:bodyPr/>
            <a:lstStyle/>
            <a:p/>
          </p:txBody>
        </p:sp>
      </p:grpSp>
      <p:grpSp>
        <p:nvGrpSpPr>
          <p:cNvPr id="8" name="Group 8"/>
          <p:cNvGrpSpPr/>
          <p:nvPr/>
        </p:nvGrpSpPr>
        <p:grpSpPr>
          <a:xfrm>
            <a:off x="1961081" y="1497841"/>
            <a:ext cx="14775087" cy="7500448"/>
            <a:chExt cx="19700118" cy="10000597"/>
          </a:xfrm>
        </p:grpSpPr>
        <p:sp>
          <p:nvSpPr>
            <p:cNvPr id="9" name="Freeform 9"/>
            <p:cNvSpPr/>
            <p:nvPr/>
          </p:nvSpPr>
          <p:spPr>
            <a:xfrm>
              <a:off x="0" y="0"/>
              <a:ext cx="19700112" cy="10000615"/>
            </a:xfrm>
            <a:custGeom>
              <a:rect l="l" t="t" r="r" b="b"/>
              <a:pathLst>
                <a:path w="19700112" h="10000615">
                  <a:moveTo>
                    <a:pt x="0" y="0"/>
                  </a:moveTo>
                  <a:lnTo>
                    <a:pt x="19700112" y="0"/>
                  </a:lnTo>
                  <a:lnTo>
                    <a:pt x="19700112" y="10000615"/>
                  </a:lnTo>
                  <a:lnTo>
                    <a:pt x="0" y="10000615"/>
                  </a:lnTo>
                  <a:close/>
                </a:path>
              </a:pathLst>
            </a:custGeom>
            <a:solidFill>
              <a:srgbClr val="F4F4F4"/>
            </a:solidFill>
          </p:spPr>
          <p:txBody>
            <a:bodyPr/>
            <a:lstStyle/>
            <a:p/>
          </p:txBody>
        </p:sp>
      </p:grpSp>
      <p:sp>
        <p:nvSpPr>
          <p:cNvPr id="10" name="TextBox 10"/>
          <p:cNvSpPr txBox="1"/>
          <p:nvPr/>
        </p:nvSpPr>
        <p:spPr>
          <a:xfrm>
            <a:off x="2011881" y="1409785"/>
            <a:ext cx="2764338" cy="2903194"/>
          </a:xfrm>
          <a:prstGeom prst="rect">
            <a:avLst/>
          </a:prstGeom>
        </p:spPr>
        <p:txBody>
          <a:bodyPr lIns="0" tIns="0" rIns="0" bIns="0" rtlCol="0" anchor="t">
            <a:spAutoFit/>
          </a:bodyPr>
          <a:lstStyle/>
          <a:p>
            <a:pPr algn="ctr">
              <a:lnSpc>
                <a:spcPts val="2100"/>
              </a:lnSpc>
            </a:pPr>
            <a:r>
              <a:rPr lang="en-US" sz="1500">
                <a:solidFill>
                  <a:srgbClr val="FFFFFF"/>
                </a:solidFill>
                <a:latin typeface="TT Lakes Neue" panose="020b0604020202020204" charset="0"/>
              </a:rPr>
              <a:t>S</a:t>
            </a:r>
          </a:p>
        </p:txBody>
      </p:sp>
      <p:pic>
        <p:nvPicPr>
          <p:cNvPr id="11" name="Picture 11"/>
          <p:cNvPicPr>
            <a:picLocks noChangeAspect="1"/>
          </p:cNvPicPr>
          <p:nvPr/>
        </p:nvPicPr>
        <p:blipFill>
          <a:blip r:embed="rId6"/>
          <a:srcRect b="14"/>
          <a:stretch>
            <a:fillRect/>
          </a:stretch>
        </p:blipFill>
        <p:spPr>
          <a:xfrm>
            <a:off x="-4444914" y="-3658523"/>
            <a:ext cx="7617435" cy="8179795"/>
          </a:xfrm>
          <a:prstGeom prst="rect">
            <a:avLst/>
          </a:prstGeom>
        </p:spPr>
      </p:pic>
      <p:grpSp>
        <p:nvGrpSpPr>
          <p:cNvPr id="12" name="Group 12"/>
          <p:cNvGrpSpPr/>
          <p:nvPr/>
        </p:nvGrpSpPr>
        <p:grpSpPr>
          <a:xfrm>
            <a:off x="2212089" y="7432794"/>
            <a:ext cx="14140056" cy="19050"/>
            <a:chExt cx="18853407" cy="25400"/>
          </a:xfrm>
        </p:grpSpPr>
        <p:sp>
          <p:nvSpPr>
            <p:cNvPr id="13" name="Freeform 13"/>
            <p:cNvSpPr/>
            <p:nvPr/>
          </p:nvSpPr>
          <p:spPr>
            <a:xfrm>
              <a:off x="12700" y="0"/>
              <a:ext cx="18828004" cy="25400"/>
            </a:xfrm>
            <a:custGeom>
              <a:rect l="l" t="t" r="r" b="b"/>
              <a:pathLst>
                <a:path w="18828004" h="25400">
                  <a:moveTo>
                    <a:pt x="0" y="0"/>
                  </a:moveTo>
                  <a:lnTo>
                    <a:pt x="18828004" y="0"/>
                  </a:lnTo>
                  <a:lnTo>
                    <a:pt x="18828004" y="25400"/>
                  </a:lnTo>
                  <a:lnTo>
                    <a:pt x="0" y="25400"/>
                  </a:lnTo>
                  <a:close/>
                </a:path>
              </a:pathLst>
            </a:custGeom>
            <a:solidFill>
              <a:srgbClr val="120544"/>
            </a:solidFill>
          </p:spPr>
          <p:txBody>
            <a:bodyPr/>
            <a:lstStyle/>
            <a:p/>
          </p:txBody>
        </p:sp>
      </p:grpSp>
      <p:grpSp>
        <p:nvGrpSpPr>
          <p:cNvPr id="14" name="Group 14"/>
          <p:cNvGrpSpPr/>
          <p:nvPr/>
        </p:nvGrpSpPr>
        <p:grpSpPr>
          <a:xfrm>
            <a:off x="2151214" y="6029412"/>
            <a:ext cx="5799941" cy="19050"/>
            <a:chExt cx="7733255" cy="25400"/>
          </a:xfrm>
        </p:grpSpPr>
        <p:sp>
          <p:nvSpPr>
            <p:cNvPr id="15" name="Freeform 15"/>
            <p:cNvSpPr/>
            <p:nvPr/>
          </p:nvSpPr>
          <p:spPr>
            <a:xfrm>
              <a:off x="12700" y="0"/>
              <a:ext cx="7696200" cy="25400"/>
            </a:xfrm>
            <a:custGeom>
              <a:rect l="l" t="t" r="r" b="b"/>
              <a:pathLst>
                <a:path w="7696200" h="254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1066800" y="0"/>
                  </a:moveTo>
                  <a:lnTo>
                    <a:pt x="1092200" y="0"/>
                  </a:lnTo>
                  <a:lnTo>
                    <a:pt x="1092200" y="25400"/>
                  </a:lnTo>
                  <a:lnTo>
                    <a:pt x="1066800" y="25400"/>
                  </a:lnTo>
                  <a:close/>
                  <a:moveTo>
                    <a:pt x="1117600" y="0"/>
                  </a:moveTo>
                  <a:lnTo>
                    <a:pt x="1143000" y="0"/>
                  </a:lnTo>
                  <a:lnTo>
                    <a:pt x="1143000" y="25400"/>
                  </a:lnTo>
                  <a:lnTo>
                    <a:pt x="1117600" y="25400"/>
                  </a:lnTo>
                  <a:close/>
                  <a:moveTo>
                    <a:pt x="1168400" y="0"/>
                  </a:moveTo>
                  <a:lnTo>
                    <a:pt x="1193800" y="0"/>
                  </a:lnTo>
                  <a:lnTo>
                    <a:pt x="1193800" y="25400"/>
                  </a:lnTo>
                  <a:lnTo>
                    <a:pt x="1168400" y="25400"/>
                  </a:lnTo>
                  <a:close/>
                  <a:moveTo>
                    <a:pt x="1219200" y="0"/>
                  </a:moveTo>
                  <a:lnTo>
                    <a:pt x="1244600" y="0"/>
                  </a:lnTo>
                  <a:lnTo>
                    <a:pt x="1244600" y="25400"/>
                  </a:lnTo>
                  <a:lnTo>
                    <a:pt x="1219200" y="25400"/>
                  </a:lnTo>
                  <a:close/>
                  <a:moveTo>
                    <a:pt x="1270000" y="0"/>
                  </a:moveTo>
                  <a:lnTo>
                    <a:pt x="1295400" y="0"/>
                  </a:lnTo>
                  <a:lnTo>
                    <a:pt x="1295400" y="25400"/>
                  </a:lnTo>
                  <a:lnTo>
                    <a:pt x="1270000" y="25400"/>
                  </a:lnTo>
                  <a:close/>
                  <a:moveTo>
                    <a:pt x="1320800" y="0"/>
                  </a:moveTo>
                  <a:lnTo>
                    <a:pt x="1346200" y="0"/>
                  </a:lnTo>
                  <a:lnTo>
                    <a:pt x="1346200" y="25400"/>
                  </a:lnTo>
                  <a:lnTo>
                    <a:pt x="1320800" y="25400"/>
                  </a:lnTo>
                  <a:close/>
                  <a:moveTo>
                    <a:pt x="1371600" y="0"/>
                  </a:moveTo>
                  <a:lnTo>
                    <a:pt x="1397000" y="0"/>
                  </a:lnTo>
                  <a:lnTo>
                    <a:pt x="1397000" y="25400"/>
                  </a:lnTo>
                  <a:lnTo>
                    <a:pt x="1371600" y="25400"/>
                  </a:lnTo>
                  <a:close/>
                  <a:moveTo>
                    <a:pt x="1422400" y="0"/>
                  </a:moveTo>
                  <a:lnTo>
                    <a:pt x="1447800" y="0"/>
                  </a:lnTo>
                  <a:lnTo>
                    <a:pt x="1447800" y="25400"/>
                  </a:lnTo>
                  <a:lnTo>
                    <a:pt x="1422400" y="25400"/>
                  </a:lnTo>
                  <a:close/>
                  <a:moveTo>
                    <a:pt x="1473200" y="0"/>
                  </a:moveTo>
                  <a:lnTo>
                    <a:pt x="1498600" y="0"/>
                  </a:lnTo>
                  <a:lnTo>
                    <a:pt x="1498600" y="25400"/>
                  </a:lnTo>
                  <a:lnTo>
                    <a:pt x="1473200" y="25400"/>
                  </a:lnTo>
                  <a:close/>
                  <a:moveTo>
                    <a:pt x="1524000" y="0"/>
                  </a:moveTo>
                  <a:lnTo>
                    <a:pt x="1549400" y="0"/>
                  </a:lnTo>
                  <a:lnTo>
                    <a:pt x="1549400" y="25400"/>
                  </a:lnTo>
                  <a:lnTo>
                    <a:pt x="1524000" y="25400"/>
                  </a:lnTo>
                  <a:close/>
                  <a:moveTo>
                    <a:pt x="1574800" y="0"/>
                  </a:moveTo>
                  <a:lnTo>
                    <a:pt x="1600200" y="0"/>
                  </a:lnTo>
                  <a:lnTo>
                    <a:pt x="1600200" y="25400"/>
                  </a:lnTo>
                  <a:lnTo>
                    <a:pt x="1574800" y="25400"/>
                  </a:lnTo>
                  <a:close/>
                  <a:moveTo>
                    <a:pt x="1625600" y="0"/>
                  </a:moveTo>
                  <a:lnTo>
                    <a:pt x="1651000" y="0"/>
                  </a:lnTo>
                  <a:lnTo>
                    <a:pt x="1651000" y="25400"/>
                  </a:lnTo>
                  <a:lnTo>
                    <a:pt x="1625600" y="25400"/>
                  </a:lnTo>
                  <a:close/>
                  <a:moveTo>
                    <a:pt x="1676400" y="0"/>
                  </a:moveTo>
                  <a:lnTo>
                    <a:pt x="1701800" y="0"/>
                  </a:lnTo>
                  <a:lnTo>
                    <a:pt x="1701800" y="25400"/>
                  </a:lnTo>
                  <a:lnTo>
                    <a:pt x="1676400" y="25400"/>
                  </a:lnTo>
                  <a:close/>
                  <a:moveTo>
                    <a:pt x="1727200" y="0"/>
                  </a:moveTo>
                  <a:lnTo>
                    <a:pt x="1752600" y="0"/>
                  </a:lnTo>
                  <a:lnTo>
                    <a:pt x="1752600" y="25400"/>
                  </a:lnTo>
                  <a:lnTo>
                    <a:pt x="1727200" y="25400"/>
                  </a:lnTo>
                  <a:close/>
                  <a:moveTo>
                    <a:pt x="1778000" y="0"/>
                  </a:moveTo>
                  <a:lnTo>
                    <a:pt x="1803400" y="0"/>
                  </a:lnTo>
                  <a:lnTo>
                    <a:pt x="1803400" y="25400"/>
                  </a:lnTo>
                  <a:lnTo>
                    <a:pt x="1778000" y="25400"/>
                  </a:lnTo>
                  <a:close/>
                  <a:moveTo>
                    <a:pt x="1828800" y="0"/>
                  </a:moveTo>
                  <a:lnTo>
                    <a:pt x="1854200" y="0"/>
                  </a:lnTo>
                  <a:lnTo>
                    <a:pt x="1854200" y="25400"/>
                  </a:lnTo>
                  <a:lnTo>
                    <a:pt x="1828800" y="25400"/>
                  </a:lnTo>
                  <a:close/>
                  <a:moveTo>
                    <a:pt x="1879600" y="0"/>
                  </a:moveTo>
                  <a:lnTo>
                    <a:pt x="1905000" y="0"/>
                  </a:lnTo>
                  <a:lnTo>
                    <a:pt x="1905000" y="25400"/>
                  </a:lnTo>
                  <a:lnTo>
                    <a:pt x="1879600" y="25400"/>
                  </a:lnTo>
                  <a:close/>
                  <a:moveTo>
                    <a:pt x="1930400" y="0"/>
                  </a:moveTo>
                  <a:lnTo>
                    <a:pt x="1955800" y="0"/>
                  </a:lnTo>
                  <a:lnTo>
                    <a:pt x="1955800" y="25400"/>
                  </a:lnTo>
                  <a:lnTo>
                    <a:pt x="1930400" y="25400"/>
                  </a:lnTo>
                  <a:close/>
                  <a:moveTo>
                    <a:pt x="1981200" y="0"/>
                  </a:moveTo>
                  <a:lnTo>
                    <a:pt x="2006600" y="0"/>
                  </a:lnTo>
                  <a:lnTo>
                    <a:pt x="2006600" y="25400"/>
                  </a:lnTo>
                  <a:lnTo>
                    <a:pt x="1981200" y="25400"/>
                  </a:lnTo>
                  <a:close/>
                  <a:moveTo>
                    <a:pt x="2032000" y="0"/>
                  </a:moveTo>
                  <a:lnTo>
                    <a:pt x="2057400" y="0"/>
                  </a:lnTo>
                  <a:lnTo>
                    <a:pt x="2057400" y="25400"/>
                  </a:lnTo>
                  <a:lnTo>
                    <a:pt x="2032000" y="25400"/>
                  </a:lnTo>
                  <a:close/>
                  <a:moveTo>
                    <a:pt x="2082800" y="0"/>
                  </a:moveTo>
                  <a:lnTo>
                    <a:pt x="2108200" y="0"/>
                  </a:lnTo>
                  <a:lnTo>
                    <a:pt x="2108200" y="25400"/>
                  </a:lnTo>
                  <a:lnTo>
                    <a:pt x="2082800" y="25400"/>
                  </a:lnTo>
                  <a:close/>
                  <a:moveTo>
                    <a:pt x="2133600" y="0"/>
                  </a:moveTo>
                  <a:lnTo>
                    <a:pt x="2159000" y="0"/>
                  </a:lnTo>
                  <a:lnTo>
                    <a:pt x="2159000" y="25400"/>
                  </a:lnTo>
                  <a:lnTo>
                    <a:pt x="2133600" y="25400"/>
                  </a:lnTo>
                  <a:close/>
                  <a:moveTo>
                    <a:pt x="2184400" y="0"/>
                  </a:moveTo>
                  <a:lnTo>
                    <a:pt x="2209800" y="0"/>
                  </a:lnTo>
                  <a:lnTo>
                    <a:pt x="2209800" y="25400"/>
                  </a:lnTo>
                  <a:lnTo>
                    <a:pt x="2184400" y="25400"/>
                  </a:lnTo>
                  <a:close/>
                  <a:moveTo>
                    <a:pt x="2235200" y="0"/>
                  </a:moveTo>
                  <a:lnTo>
                    <a:pt x="2260600" y="0"/>
                  </a:lnTo>
                  <a:lnTo>
                    <a:pt x="2260600" y="25400"/>
                  </a:lnTo>
                  <a:lnTo>
                    <a:pt x="2235200" y="25400"/>
                  </a:lnTo>
                  <a:close/>
                  <a:moveTo>
                    <a:pt x="2286000" y="0"/>
                  </a:moveTo>
                  <a:lnTo>
                    <a:pt x="2311400" y="0"/>
                  </a:lnTo>
                  <a:lnTo>
                    <a:pt x="2311400" y="25400"/>
                  </a:lnTo>
                  <a:lnTo>
                    <a:pt x="2286000" y="25400"/>
                  </a:lnTo>
                  <a:close/>
                  <a:moveTo>
                    <a:pt x="2336800" y="0"/>
                  </a:moveTo>
                  <a:lnTo>
                    <a:pt x="2362200" y="0"/>
                  </a:lnTo>
                  <a:lnTo>
                    <a:pt x="2362200" y="25400"/>
                  </a:lnTo>
                  <a:lnTo>
                    <a:pt x="2336800" y="25400"/>
                  </a:lnTo>
                  <a:close/>
                  <a:moveTo>
                    <a:pt x="2387600" y="0"/>
                  </a:moveTo>
                  <a:lnTo>
                    <a:pt x="2413000" y="0"/>
                  </a:lnTo>
                  <a:lnTo>
                    <a:pt x="2413000" y="25400"/>
                  </a:lnTo>
                  <a:lnTo>
                    <a:pt x="2387600" y="25400"/>
                  </a:lnTo>
                  <a:close/>
                  <a:moveTo>
                    <a:pt x="2438400" y="0"/>
                  </a:moveTo>
                  <a:lnTo>
                    <a:pt x="2463800" y="0"/>
                  </a:lnTo>
                  <a:lnTo>
                    <a:pt x="2463800" y="25400"/>
                  </a:lnTo>
                  <a:lnTo>
                    <a:pt x="2438400" y="25400"/>
                  </a:lnTo>
                  <a:close/>
                  <a:moveTo>
                    <a:pt x="2489200" y="0"/>
                  </a:moveTo>
                  <a:lnTo>
                    <a:pt x="2514600" y="0"/>
                  </a:lnTo>
                  <a:lnTo>
                    <a:pt x="2514600" y="25400"/>
                  </a:lnTo>
                  <a:lnTo>
                    <a:pt x="2489200" y="25400"/>
                  </a:lnTo>
                  <a:close/>
                  <a:moveTo>
                    <a:pt x="2540000" y="0"/>
                  </a:moveTo>
                  <a:lnTo>
                    <a:pt x="2565400" y="0"/>
                  </a:lnTo>
                  <a:lnTo>
                    <a:pt x="2565400" y="25400"/>
                  </a:lnTo>
                  <a:lnTo>
                    <a:pt x="2540000" y="25400"/>
                  </a:lnTo>
                  <a:close/>
                  <a:moveTo>
                    <a:pt x="2590800" y="0"/>
                  </a:moveTo>
                  <a:lnTo>
                    <a:pt x="2616200" y="0"/>
                  </a:lnTo>
                  <a:lnTo>
                    <a:pt x="2616200" y="25400"/>
                  </a:lnTo>
                  <a:lnTo>
                    <a:pt x="2590800" y="25400"/>
                  </a:lnTo>
                  <a:close/>
                  <a:moveTo>
                    <a:pt x="2641600" y="0"/>
                  </a:moveTo>
                  <a:lnTo>
                    <a:pt x="2667000" y="0"/>
                  </a:lnTo>
                  <a:lnTo>
                    <a:pt x="2667000" y="25400"/>
                  </a:lnTo>
                  <a:lnTo>
                    <a:pt x="2641600" y="25400"/>
                  </a:lnTo>
                  <a:close/>
                  <a:moveTo>
                    <a:pt x="2692400" y="0"/>
                  </a:moveTo>
                  <a:lnTo>
                    <a:pt x="2717800" y="0"/>
                  </a:lnTo>
                  <a:lnTo>
                    <a:pt x="2717800" y="25400"/>
                  </a:lnTo>
                  <a:lnTo>
                    <a:pt x="2692400" y="25400"/>
                  </a:lnTo>
                  <a:close/>
                  <a:moveTo>
                    <a:pt x="2743200" y="0"/>
                  </a:moveTo>
                  <a:lnTo>
                    <a:pt x="2768600" y="0"/>
                  </a:lnTo>
                  <a:lnTo>
                    <a:pt x="2768600" y="25400"/>
                  </a:lnTo>
                  <a:lnTo>
                    <a:pt x="2743200" y="25400"/>
                  </a:lnTo>
                  <a:close/>
                  <a:moveTo>
                    <a:pt x="2794000" y="0"/>
                  </a:moveTo>
                  <a:lnTo>
                    <a:pt x="2819400" y="0"/>
                  </a:lnTo>
                  <a:lnTo>
                    <a:pt x="2819400" y="25400"/>
                  </a:lnTo>
                  <a:lnTo>
                    <a:pt x="2794000" y="25400"/>
                  </a:lnTo>
                  <a:close/>
                  <a:moveTo>
                    <a:pt x="2844800" y="0"/>
                  </a:moveTo>
                  <a:lnTo>
                    <a:pt x="2870200" y="0"/>
                  </a:lnTo>
                  <a:lnTo>
                    <a:pt x="2870200" y="25400"/>
                  </a:lnTo>
                  <a:lnTo>
                    <a:pt x="2844800" y="25400"/>
                  </a:lnTo>
                  <a:close/>
                  <a:moveTo>
                    <a:pt x="2895600" y="0"/>
                  </a:moveTo>
                  <a:lnTo>
                    <a:pt x="2921000" y="0"/>
                  </a:lnTo>
                  <a:lnTo>
                    <a:pt x="2921000" y="25400"/>
                  </a:lnTo>
                  <a:lnTo>
                    <a:pt x="2895600" y="25400"/>
                  </a:lnTo>
                  <a:close/>
                  <a:moveTo>
                    <a:pt x="2946400" y="0"/>
                  </a:moveTo>
                  <a:lnTo>
                    <a:pt x="2971800" y="0"/>
                  </a:lnTo>
                  <a:lnTo>
                    <a:pt x="2971800" y="25400"/>
                  </a:lnTo>
                  <a:lnTo>
                    <a:pt x="2946400" y="25400"/>
                  </a:lnTo>
                  <a:close/>
                  <a:moveTo>
                    <a:pt x="2997200" y="0"/>
                  </a:moveTo>
                  <a:lnTo>
                    <a:pt x="3022600" y="0"/>
                  </a:lnTo>
                  <a:lnTo>
                    <a:pt x="3022600" y="25400"/>
                  </a:lnTo>
                  <a:lnTo>
                    <a:pt x="2997200" y="25400"/>
                  </a:lnTo>
                  <a:close/>
                  <a:moveTo>
                    <a:pt x="3048000" y="0"/>
                  </a:moveTo>
                  <a:lnTo>
                    <a:pt x="3073400" y="0"/>
                  </a:lnTo>
                  <a:lnTo>
                    <a:pt x="3073400" y="25400"/>
                  </a:lnTo>
                  <a:lnTo>
                    <a:pt x="3048000" y="25400"/>
                  </a:lnTo>
                  <a:close/>
                  <a:moveTo>
                    <a:pt x="3098800" y="0"/>
                  </a:moveTo>
                  <a:lnTo>
                    <a:pt x="3124200" y="0"/>
                  </a:lnTo>
                  <a:lnTo>
                    <a:pt x="3124200" y="25400"/>
                  </a:lnTo>
                  <a:lnTo>
                    <a:pt x="3098800" y="25400"/>
                  </a:lnTo>
                  <a:close/>
                  <a:moveTo>
                    <a:pt x="3149600" y="0"/>
                  </a:moveTo>
                  <a:lnTo>
                    <a:pt x="3175000" y="0"/>
                  </a:lnTo>
                  <a:lnTo>
                    <a:pt x="3175000" y="25400"/>
                  </a:lnTo>
                  <a:lnTo>
                    <a:pt x="3149600" y="25400"/>
                  </a:lnTo>
                  <a:close/>
                  <a:moveTo>
                    <a:pt x="3200400" y="0"/>
                  </a:moveTo>
                  <a:lnTo>
                    <a:pt x="3225800" y="0"/>
                  </a:lnTo>
                  <a:lnTo>
                    <a:pt x="3225800" y="25400"/>
                  </a:lnTo>
                  <a:lnTo>
                    <a:pt x="3200400" y="25400"/>
                  </a:lnTo>
                  <a:close/>
                  <a:moveTo>
                    <a:pt x="3251200" y="0"/>
                  </a:moveTo>
                  <a:lnTo>
                    <a:pt x="3276600" y="0"/>
                  </a:lnTo>
                  <a:lnTo>
                    <a:pt x="3276600" y="25400"/>
                  </a:lnTo>
                  <a:lnTo>
                    <a:pt x="3251200" y="25400"/>
                  </a:lnTo>
                  <a:close/>
                  <a:moveTo>
                    <a:pt x="3302000" y="0"/>
                  </a:moveTo>
                  <a:lnTo>
                    <a:pt x="3327400" y="0"/>
                  </a:lnTo>
                  <a:lnTo>
                    <a:pt x="3327400" y="25400"/>
                  </a:lnTo>
                  <a:lnTo>
                    <a:pt x="3302000" y="25400"/>
                  </a:lnTo>
                  <a:close/>
                  <a:moveTo>
                    <a:pt x="3352800" y="0"/>
                  </a:moveTo>
                  <a:lnTo>
                    <a:pt x="3378200" y="0"/>
                  </a:lnTo>
                  <a:lnTo>
                    <a:pt x="3378200" y="25400"/>
                  </a:lnTo>
                  <a:lnTo>
                    <a:pt x="3352800" y="25400"/>
                  </a:lnTo>
                  <a:close/>
                  <a:moveTo>
                    <a:pt x="3403600" y="0"/>
                  </a:moveTo>
                  <a:lnTo>
                    <a:pt x="3429000" y="0"/>
                  </a:lnTo>
                  <a:lnTo>
                    <a:pt x="3429000" y="25400"/>
                  </a:lnTo>
                  <a:lnTo>
                    <a:pt x="3403600" y="25400"/>
                  </a:lnTo>
                  <a:close/>
                  <a:moveTo>
                    <a:pt x="3454400" y="0"/>
                  </a:moveTo>
                  <a:lnTo>
                    <a:pt x="3479800" y="0"/>
                  </a:lnTo>
                  <a:lnTo>
                    <a:pt x="3479800" y="25400"/>
                  </a:lnTo>
                  <a:lnTo>
                    <a:pt x="3454400" y="25400"/>
                  </a:lnTo>
                  <a:close/>
                  <a:moveTo>
                    <a:pt x="3505200" y="0"/>
                  </a:moveTo>
                  <a:lnTo>
                    <a:pt x="3530600" y="0"/>
                  </a:lnTo>
                  <a:lnTo>
                    <a:pt x="3530600" y="25400"/>
                  </a:lnTo>
                  <a:lnTo>
                    <a:pt x="3505200" y="25400"/>
                  </a:lnTo>
                  <a:close/>
                  <a:moveTo>
                    <a:pt x="3556000" y="0"/>
                  </a:moveTo>
                  <a:lnTo>
                    <a:pt x="3581400" y="0"/>
                  </a:lnTo>
                  <a:lnTo>
                    <a:pt x="3581400" y="25400"/>
                  </a:lnTo>
                  <a:lnTo>
                    <a:pt x="3556000" y="25400"/>
                  </a:lnTo>
                  <a:close/>
                  <a:moveTo>
                    <a:pt x="3606800" y="0"/>
                  </a:moveTo>
                  <a:lnTo>
                    <a:pt x="3632200" y="0"/>
                  </a:lnTo>
                  <a:lnTo>
                    <a:pt x="3632200" y="25400"/>
                  </a:lnTo>
                  <a:lnTo>
                    <a:pt x="3606800" y="25400"/>
                  </a:lnTo>
                  <a:close/>
                  <a:moveTo>
                    <a:pt x="3657600" y="0"/>
                  </a:moveTo>
                  <a:lnTo>
                    <a:pt x="3683000" y="0"/>
                  </a:lnTo>
                  <a:lnTo>
                    <a:pt x="3683000" y="25400"/>
                  </a:lnTo>
                  <a:lnTo>
                    <a:pt x="3657600" y="25400"/>
                  </a:lnTo>
                  <a:close/>
                  <a:moveTo>
                    <a:pt x="3708400" y="0"/>
                  </a:moveTo>
                  <a:lnTo>
                    <a:pt x="3733800" y="0"/>
                  </a:lnTo>
                  <a:lnTo>
                    <a:pt x="3733800" y="25400"/>
                  </a:lnTo>
                  <a:lnTo>
                    <a:pt x="3708400" y="25400"/>
                  </a:lnTo>
                  <a:close/>
                  <a:moveTo>
                    <a:pt x="3759200" y="0"/>
                  </a:moveTo>
                  <a:lnTo>
                    <a:pt x="3784600" y="0"/>
                  </a:lnTo>
                  <a:lnTo>
                    <a:pt x="3784600" y="25400"/>
                  </a:lnTo>
                  <a:lnTo>
                    <a:pt x="3759200" y="25400"/>
                  </a:lnTo>
                  <a:close/>
                  <a:moveTo>
                    <a:pt x="3810000" y="0"/>
                  </a:moveTo>
                  <a:lnTo>
                    <a:pt x="3835400" y="0"/>
                  </a:lnTo>
                  <a:lnTo>
                    <a:pt x="3835400" y="25400"/>
                  </a:lnTo>
                  <a:lnTo>
                    <a:pt x="3810000" y="25400"/>
                  </a:lnTo>
                  <a:close/>
                  <a:moveTo>
                    <a:pt x="3860800" y="0"/>
                  </a:moveTo>
                  <a:lnTo>
                    <a:pt x="3886200" y="0"/>
                  </a:lnTo>
                  <a:lnTo>
                    <a:pt x="3886200" y="25400"/>
                  </a:lnTo>
                  <a:lnTo>
                    <a:pt x="3860800" y="25400"/>
                  </a:lnTo>
                  <a:close/>
                  <a:moveTo>
                    <a:pt x="3911600" y="0"/>
                  </a:moveTo>
                  <a:lnTo>
                    <a:pt x="3937000" y="0"/>
                  </a:lnTo>
                  <a:lnTo>
                    <a:pt x="3937000" y="25400"/>
                  </a:lnTo>
                  <a:lnTo>
                    <a:pt x="3911600" y="25400"/>
                  </a:lnTo>
                  <a:close/>
                  <a:moveTo>
                    <a:pt x="3962400" y="0"/>
                  </a:moveTo>
                  <a:lnTo>
                    <a:pt x="3987800" y="0"/>
                  </a:lnTo>
                  <a:lnTo>
                    <a:pt x="3987800" y="25400"/>
                  </a:lnTo>
                  <a:lnTo>
                    <a:pt x="3962400" y="25400"/>
                  </a:lnTo>
                  <a:close/>
                  <a:moveTo>
                    <a:pt x="4013200" y="0"/>
                  </a:moveTo>
                  <a:lnTo>
                    <a:pt x="4038600" y="0"/>
                  </a:lnTo>
                  <a:lnTo>
                    <a:pt x="4038600" y="25400"/>
                  </a:lnTo>
                  <a:lnTo>
                    <a:pt x="4013200" y="25400"/>
                  </a:lnTo>
                  <a:close/>
                  <a:moveTo>
                    <a:pt x="4064000" y="0"/>
                  </a:moveTo>
                  <a:lnTo>
                    <a:pt x="4089400" y="0"/>
                  </a:lnTo>
                  <a:lnTo>
                    <a:pt x="4089400" y="25400"/>
                  </a:lnTo>
                  <a:lnTo>
                    <a:pt x="4064000" y="25400"/>
                  </a:lnTo>
                  <a:close/>
                  <a:moveTo>
                    <a:pt x="4114800" y="0"/>
                  </a:moveTo>
                  <a:lnTo>
                    <a:pt x="4140200" y="0"/>
                  </a:lnTo>
                  <a:lnTo>
                    <a:pt x="4140200" y="25400"/>
                  </a:lnTo>
                  <a:lnTo>
                    <a:pt x="4114800" y="25400"/>
                  </a:lnTo>
                  <a:close/>
                  <a:moveTo>
                    <a:pt x="4165600" y="0"/>
                  </a:moveTo>
                  <a:lnTo>
                    <a:pt x="4191000" y="0"/>
                  </a:lnTo>
                  <a:lnTo>
                    <a:pt x="4191000" y="25400"/>
                  </a:lnTo>
                  <a:lnTo>
                    <a:pt x="4165600" y="25400"/>
                  </a:lnTo>
                  <a:close/>
                  <a:moveTo>
                    <a:pt x="4216400" y="0"/>
                  </a:moveTo>
                  <a:lnTo>
                    <a:pt x="4241800" y="0"/>
                  </a:lnTo>
                  <a:lnTo>
                    <a:pt x="4241800" y="25400"/>
                  </a:lnTo>
                  <a:lnTo>
                    <a:pt x="4216400" y="25400"/>
                  </a:lnTo>
                  <a:close/>
                  <a:moveTo>
                    <a:pt x="4267200" y="0"/>
                  </a:moveTo>
                  <a:lnTo>
                    <a:pt x="4292600" y="0"/>
                  </a:lnTo>
                  <a:lnTo>
                    <a:pt x="4292600" y="25400"/>
                  </a:lnTo>
                  <a:lnTo>
                    <a:pt x="4267200" y="25400"/>
                  </a:lnTo>
                  <a:close/>
                  <a:moveTo>
                    <a:pt x="4318000" y="0"/>
                  </a:moveTo>
                  <a:lnTo>
                    <a:pt x="4343400" y="0"/>
                  </a:lnTo>
                  <a:lnTo>
                    <a:pt x="4343400" y="25400"/>
                  </a:lnTo>
                  <a:lnTo>
                    <a:pt x="4318000" y="25400"/>
                  </a:lnTo>
                  <a:close/>
                  <a:moveTo>
                    <a:pt x="4368800" y="0"/>
                  </a:moveTo>
                  <a:lnTo>
                    <a:pt x="4394200" y="0"/>
                  </a:lnTo>
                  <a:lnTo>
                    <a:pt x="4394200" y="25400"/>
                  </a:lnTo>
                  <a:lnTo>
                    <a:pt x="4368800" y="25400"/>
                  </a:lnTo>
                  <a:close/>
                  <a:moveTo>
                    <a:pt x="4419600" y="0"/>
                  </a:moveTo>
                  <a:lnTo>
                    <a:pt x="4445000" y="0"/>
                  </a:lnTo>
                  <a:lnTo>
                    <a:pt x="4445000" y="25400"/>
                  </a:lnTo>
                  <a:lnTo>
                    <a:pt x="4419600" y="25400"/>
                  </a:lnTo>
                  <a:close/>
                  <a:moveTo>
                    <a:pt x="4470400" y="0"/>
                  </a:moveTo>
                  <a:lnTo>
                    <a:pt x="4495800" y="0"/>
                  </a:lnTo>
                  <a:lnTo>
                    <a:pt x="4495800" y="25400"/>
                  </a:lnTo>
                  <a:lnTo>
                    <a:pt x="4470400" y="25400"/>
                  </a:lnTo>
                  <a:close/>
                  <a:moveTo>
                    <a:pt x="4521200" y="0"/>
                  </a:moveTo>
                  <a:lnTo>
                    <a:pt x="4546600" y="0"/>
                  </a:lnTo>
                  <a:lnTo>
                    <a:pt x="4546600" y="25400"/>
                  </a:lnTo>
                  <a:lnTo>
                    <a:pt x="4521200" y="25400"/>
                  </a:lnTo>
                  <a:close/>
                  <a:moveTo>
                    <a:pt x="4572000" y="0"/>
                  </a:moveTo>
                  <a:lnTo>
                    <a:pt x="4597400" y="0"/>
                  </a:lnTo>
                  <a:lnTo>
                    <a:pt x="4597400" y="25400"/>
                  </a:lnTo>
                  <a:lnTo>
                    <a:pt x="4572000" y="25400"/>
                  </a:lnTo>
                  <a:close/>
                  <a:moveTo>
                    <a:pt x="4622800" y="0"/>
                  </a:moveTo>
                  <a:lnTo>
                    <a:pt x="4648200" y="0"/>
                  </a:lnTo>
                  <a:lnTo>
                    <a:pt x="4648200" y="25400"/>
                  </a:lnTo>
                  <a:lnTo>
                    <a:pt x="4622800" y="25400"/>
                  </a:lnTo>
                  <a:close/>
                  <a:moveTo>
                    <a:pt x="4673600" y="0"/>
                  </a:moveTo>
                  <a:lnTo>
                    <a:pt x="4699000" y="0"/>
                  </a:lnTo>
                  <a:lnTo>
                    <a:pt x="4699000" y="25400"/>
                  </a:lnTo>
                  <a:lnTo>
                    <a:pt x="4673600" y="25400"/>
                  </a:lnTo>
                  <a:close/>
                  <a:moveTo>
                    <a:pt x="4724400" y="0"/>
                  </a:moveTo>
                  <a:lnTo>
                    <a:pt x="4749800" y="0"/>
                  </a:lnTo>
                  <a:lnTo>
                    <a:pt x="4749800" y="25400"/>
                  </a:lnTo>
                  <a:lnTo>
                    <a:pt x="4724400" y="25400"/>
                  </a:lnTo>
                  <a:close/>
                  <a:moveTo>
                    <a:pt x="4775200" y="0"/>
                  </a:moveTo>
                  <a:lnTo>
                    <a:pt x="4800600" y="0"/>
                  </a:lnTo>
                  <a:lnTo>
                    <a:pt x="4800600" y="25400"/>
                  </a:lnTo>
                  <a:lnTo>
                    <a:pt x="4775200" y="25400"/>
                  </a:lnTo>
                  <a:close/>
                  <a:moveTo>
                    <a:pt x="4826000" y="0"/>
                  </a:moveTo>
                  <a:lnTo>
                    <a:pt x="4851400" y="0"/>
                  </a:lnTo>
                  <a:lnTo>
                    <a:pt x="4851400" y="25400"/>
                  </a:lnTo>
                  <a:lnTo>
                    <a:pt x="4826000" y="25400"/>
                  </a:lnTo>
                  <a:close/>
                  <a:moveTo>
                    <a:pt x="4876800" y="0"/>
                  </a:moveTo>
                  <a:lnTo>
                    <a:pt x="4902200" y="0"/>
                  </a:lnTo>
                  <a:lnTo>
                    <a:pt x="4902200" y="25400"/>
                  </a:lnTo>
                  <a:lnTo>
                    <a:pt x="4876800" y="25400"/>
                  </a:lnTo>
                  <a:close/>
                  <a:moveTo>
                    <a:pt x="4927600" y="0"/>
                  </a:moveTo>
                  <a:lnTo>
                    <a:pt x="4953000" y="0"/>
                  </a:lnTo>
                  <a:lnTo>
                    <a:pt x="4953000" y="25400"/>
                  </a:lnTo>
                  <a:lnTo>
                    <a:pt x="4927600" y="25400"/>
                  </a:lnTo>
                  <a:close/>
                  <a:moveTo>
                    <a:pt x="4978400" y="0"/>
                  </a:moveTo>
                  <a:lnTo>
                    <a:pt x="5003800" y="0"/>
                  </a:lnTo>
                  <a:lnTo>
                    <a:pt x="5003800" y="25400"/>
                  </a:lnTo>
                  <a:lnTo>
                    <a:pt x="4978400" y="25400"/>
                  </a:lnTo>
                  <a:close/>
                  <a:moveTo>
                    <a:pt x="5029200" y="0"/>
                  </a:moveTo>
                  <a:lnTo>
                    <a:pt x="5054600" y="0"/>
                  </a:lnTo>
                  <a:lnTo>
                    <a:pt x="5054600" y="25400"/>
                  </a:lnTo>
                  <a:lnTo>
                    <a:pt x="5029200" y="25400"/>
                  </a:lnTo>
                  <a:close/>
                  <a:moveTo>
                    <a:pt x="5080000" y="0"/>
                  </a:moveTo>
                  <a:lnTo>
                    <a:pt x="5105400" y="0"/>
                  </a:lnTo>
                  <a:lnTo>
                    <a:pt x="5105400" y="25400"/>
                  </a:lnTo>
                  <a:lnTo>
                    <a:pt x="5080000" y="25400"/>
                  </a:lnTo>
                  <a:close/>
                  <a:moveTo>
                    <a:pt x="5130800" y="0"/>
                  </a:moveTo>
                  <a:lnTo>
                    <a:pt x="5156200" y="0"/>
                  </a:lnTo>
                  <a:lnTo>
                    <a:pt x="5156200" y="25400"/>
                  </a:lnTo>
                  <a:lnTo>
                    <a:pt x="5130800" y="25400"/>
                  </a:lnTo>
                  <a:close/>
                  <a:moveTo>
                    <a:pt x="5181600" y="0"/>
                  </a:moveTo>
                  <a:lnTo>
                    <a:pt x="5207000" y="0"/>
                  </a:lnTo>
                  <a:lnTo>
                    <a:pt x="5207000" y="25400"/>
                  </a:lnTo>
                  <a:lnTo>
                    <a:pt x="5181600" y="25400"/>
                  </a:lnTo>
                  <a:close/>
                  <a:moveTo>
                    <a:pt x="5232400" y="0"/>
                  </a:moveTo>
                  <a:lnTo>
                    <a:pt x="5257800" y="0"/>
                  </a:lnTo>
                  <a:lnTo>
                    <a:pt x="5257800" y="25400"/>
                  </a:lnTo>
                  <a:lnTo>
                    <a:pt x="5232400" y="25400"/>
                  </a:lnTo>
                  <a:close/>
                  <a:moveTo>
                    <a:pt x="5283200" y="0"/>
                  </a:moveTo>
                  <a:lnTo>
                    <a:pt x="5308600" y="0"/>
                  </a:lnTo>
                  <a:lnTo>
                    <a:pt x="5308600" y="25400"/>
                  </a:lnTo>
                  <a:lnTo>
                    <a:pt x="5283200" y="25400"/>
                  </a:lnTo>
                  <a:close/>
                  <a:moveTo>
                    <a:pt x="5334000" y="0"/>
                  </a:moveTo>
                  <a:lnTo>
                    <a:pt x="5359400" y="0"/>
                  </a:lnTo>
                  <a:lnTo>
                    <a:pt x="5359400" y="25400"/>
                  </a:lnTo>
                  <a:lnTo>
                    <a:pt x="5334000" y="25400"/>
                  </a:lnTo>
                  <a:close/>
                  <a:moveTo>
                    <a:pt x="5384800" y="0"/>
                  </a:moveTo>
                  <a:lnTo>
                    <a:pt x="5410200" y="0"/>
                  </a:lnTo>
                  <a:lnTo>
                    <a:pt x="5410200" y="25400"/>
                  </a:lnTo>
                  <a:lnTo>
                    <a:pt x="5384800" y="25400"/>
                  </a:lnTo>
                  <a:close/>
                  <a:moveTo>
                    <a:pt x="5435600" y="0"/>
                  </a:moveTo>
                  <a:lnTo>
                    <a:pt x="5461000" y="0"/>
                  </a:lnTo>
                  <a:lnTo>
                    <a:pt x="5461000" y="25400"/>
                  </a:lnTo>
                  <a:lnTo>
                    <a:pt x="5435600" y="25400"/>
                  </a:lnTo>
                  <a:close/>
                  <a:moveTo>
                    <a:pt x="5486400" y="0"/>
                  </a:moveTo>
                  <a:lnTo>
                    <a:pt x="5511800" y="0"/>
                  </a:lnTo>
                  <a:lnTo>
                    <a:pt x="5511800" y="25400"/>
                  </a:lnTo>
                  <a:lnTo>
                    <a:pt x="5486400" y="25400"/>
                  </a:lnTo>
                  <a:close/>
                  <a:moveTo>
                    <a:pt x="5537200" y="0"/>
                  </a:moveTo>
                  <a:lnTo>
                    <a:pt x="5562600" y="0"/>
                  </a:lnTo>
                  <a:lnTo>
                    <a:pt x="5562600" y="25400"/>
                  </a:lnTo>
                  <a:lnTo>
                    <a:pt x="5537200" y="25400"/>
                  </a:lnTo>
                  <a:close/>
                  <a:moveTo>
                    <a:pt x="5588000" y="0"/>
                  </a:moveTo>
                  <a:lnTo>
                    <a:pt x="5613400" y="0"/>
                  </a:lnTo>
                  <a:lnTo>
                    <a:pt x="5613400" y="25400"/>
                  </a:lnTo>
                  <a:lnTo>
                    <a:pt x="5588000" y="25400"/>
                  </a:lnTo>
                  <a:close/>
                  <a:moveTo>
                    <a:pt x="5638800" y="0"/>
                  </a:moveTo>
                  <a:lnTo>
                    <a:pt x="5664200" y="0"/>
                  </a:lnTo>
                  <a:lnTo>
                    <a:pt x="5664200" y="25400"/>
                  </a:lnTo>
                  <a:lnTo>
                    <a:pt x="5638800" y="25400"/>
                  </a:lnTo>
                  <a:close/>
                  <a:moveTo>
                    <a:pt x="5689600" y="0"/>
                  </a:moveTo>
                  <a:lnTo>
                    <a:pt x="5715000" y="0"/>
                  </a:lnTo>
                  <a:lnTo>
                    <a:pt x="5715000" y="25400"/>
                  </a:lnTo>
                  <a:lnTo>
                    <a:pt x="5689600" y="25400"/>
                  </a:lnTo>
                  <a:close/>
                  <a:moveTo>
                    <a:pt x="5740400" y="0"/>
                  </a:moveTo>
                  <a:lnTo>
                    <a:pt x="5765800" y="0"/>
                  </a:lnTo>
                  <a:lnTo>
                    <a:pt x="5765800" y="25400"/>
                  </a:lnTo>
                  <a:lnTo>
                    <a:pt x="5740400" y="25400"/>
                  </a:lnTo>
                  <a:close/>
                  <a:moveTo>
                    <a:pt x="5791200" y="0"/>
                  </a:moveTo>
                  <a:lnTo>
                    <a:pt x="5816600" y="0"/>
                  </a:lnTo>
                  <a:lnTo>
                    <a:pt x="5816600" y="25400"/>
                  </a:lnTo>
                  <a:lnTo>
                    <a:pt x="5791200" y="25400"/>
                  </a:lnTo>
                  <a:close/>
                  <a:moveTo>
                    <a:pt x="5842000" y="0"/>
                  </a:moveTo>
                  <a:lnTo>
                    <a:pt x="5867400" y="0"/>
                  </a:lnTo>
                  <a:lnTo>
                    <a:pt x="5867400" y="25400"/>
                  </a:lnTo>
                  <a:lnTo>
                    <a:pt x="5842000" y="25400"/>
                  </a:lnTo>
                  <a:close/>
                  <a:moveTo>
                    <a:pt x="5892800" y="0"/>
                  </a:moveTo>
                  <a:lnTo>
                    <a:pt x="5918200" y="0"/>
                  </a:lnTo>
                  <a:lnTo>
                    <a:pt x="5918200" y="25400"/>
                  </a:lnTo>
                  <a:lnTo>
                    <a:pt x="5892800" y="25400"/>
                  </a:lnTo>
                  <a:close/>
                  <a:moveTo>
                    <a:pt x="5943600" y="0"/>
                  </a:moveTo>
                  <a:lnTo>
                    <a:pt x="5969000" y="0"/>
                  </a:lnTo>
                  <a:lnTo>
                    <a:pt x="5969000" y="25400"/>
                  </a:lnTo>
                  <a:lnTo>
                    <a:pt x="5943600" y="25400"/>
                  </a:lnTo>
                  <a:close/>
                  <a:moveTo>
                    <a:pt x="5994400" y="0"/>
                  </a:moveTo>
                  <a:lnTo>
                    <a:pt x="6019800" y="0"/>
                  </a:lnTo>
                  <a:lnTo>
                    <a:pt x="6019800" y="25400"/>
                  </a:lnTo>
                  <a:lnTo>
                    <a:pt x="5994400" y="25400"/>
                  </a:lnTo>
                  <a:close/>
                  <a:moveTo>
                    <a:pt x="6045200" y="0"/>
                  </a:moveTo>
                  <a:lnTo>
                    <a:pt x="6070600" y="0"/>
                  </a:lnTo>
                  <a:lnTo>
                    <a:pt x="6070600" y="25400"/>
                  </a:lnTo>
                  <a:lnTo>
                    <a:pt x="6045200" y="25400"/>
                  </a:lnTo>
                  <a:close/>
                  <a:moveTo>
                    <a:pt x="6096000" y="0"/>
                  </a:moveTo>
                  <a:lnTo>
                    <a:pt x="6121400" y="0"/>
                  </a:lnTo>
                  <a:lnTo>
                    <a:pt x="6121400" y="25400"/>
                  </a:lnTo>
                  <a:lnTo>
                    <a:pt x="6096000" y="25400"/>
                  </a:lnTo>
                  <a:close/>
                  <a:moveTo>
                    <a:pt x="6146800" y="0"/>
                  </a:moveTo>
                  <a:lnTo>
                    <a:pt x="6172200" y="0"/>
                  </a:lnTo>
                  <a:lnTo>
                    <a:pt x="6172200" y="25400"/>
                  </a:lnTo>
                  <a:lnTo>
                    <a:pt x="6146800" y="25400"/>
                  </a:lnTo>
                  <a:close/>
                  <a:moveTo>
                    <a:pt x="6197600" y="0"/>
                  </a:moveTo>
                  <a:lnTo>
                    <a:pt x="6223000" y="0"/>
                  </a:lnTo>
                  <a:lnTo>
                    <a:pt x="6223000" y="25400"/>
                  </a:lnTo>
                  <a:lnTo>
                    <a:pt x="6197600" y="25400"/>
                  </a:lnTo>
                  <a:close/>
                  <a:moveTo>
                    <a:pt x="6248400" y="0"/>
                  </a:moveTo>
                  <a:lnTo>
                    <a:pt x="6273800" y="0"/>
                  </a:lnTo>
                  <a:lnTo>
                    <a:pt x="6273800" y="25400"/>
                  </a:lnTo>
                  <a:lnTo>
                    <a:pt x="6248400" y="25400"/>
                  </a:lnTo>
                  <a:close/>
                  <a:moveTo>
                    <a:pt x="6299200" y="0"/>
                  </a:moveTo>
                  <a:lnTo>
                    <a:pt x="6324600" y="0"/>
                  </a:lnTo>
                  <a:lnTo>
                    <a:pt x="6324600" y="25400"/>
                  </a:lnTo>
                  <a:lnTo>
                    <a:pt x="6299200" y="25400"/>
                  </a:lnTo>
                  <a:close/>
                  <a:moveTo>
                    <a:pt x="6350000" y="0"/>
                  </a:moveTo>
                  <a:lnTo>
                    <a:pt x="6375400" y="0"/>
                  </a:lnTo>
                  <a:lnTo>
                    <a:pt x="6375400" y="25400"/>
                  </a:lnTo>
                  <a:lnTo>
                    <a:pt x="6350000" y="25400"/>
                  </a:lnTo>
                  <a:close/>
                  <a:moveTo>
                    <a:pt x="6400800" y="0"/>
                  </a:moveTo>
                  <a:lnTo>
                    <a:pt x="6426200" y="0"/>
                  </a:lnTo>
                  <a:lnTo>
                    <a:pt x="6426200" y="25400"/>
                  </a:lnTo>
                  <a:lnTo>
                    <a:pt x="6400800" y="25400"/>
                  </a:lnTo>
                  <a:close/>
                  <a:moveTo>
                    <a:pt x="6451600" y="0"/>
                  </a:moveTo>
                  <a:lnTo>
                    <a:pt x="6477000" y="0"/>
                  </a:lnTo>
                  <a:lnTo>
                    <a:pt x="6477000" y="25400"/>
                  </a:lnTo>
                  <a:lnTo>
                    <a:pt x="6451600" y="25400"/>
                  </a:lnTo>
                  <a:close/>
                  <a:moveTo>
                    <a:pt x="6502400" y="0"/>
                  </a:moveTo>
                  <a:lnTo>
                    <a:pt x="6527800" y="0"/>
                  </a:lnTo>
                  <a:lnTo>
                    <a:pt x="6527800" y="25400"/>
                  </a:lnTo>
                  <a:lnTo>
                    <a:pt x="6502400" y="25400"/>
                  </a:lnTo>
                  <a:close/>
                  <a:moveTo>
                    <a:pt x="6553200" y="0"/>
                  </a:moveTo>
                  <a:lnTo>
                    <a:pt x="6578600" y="0"/>
                  </a:lnTo>
                  <a:lnTo>
                    <a:pt x="6578600" y="25400"/>
                  </a:lnTo>
                  <a:lnTo>
                    <a:pt x="6553200" y="25400"/>
                  </a:lnTo>
                  <a:close/>
                  <a:moveTo>
                    <a:pt x="6604000" y="0"/>
                  </a:moveTo>
                  <a:lnTo>
                    <a:pt x="6629400" y="0"/>
                  </a:lnTo>
                  <a:lnTo>
                    <a:pt x="6629400" y="25400"/>
                  </a:lnTo>
                  <a:lnTo>
                    <a:pt x="6604000" y="25400"/>
                  </a:lnTo>
                  <a:close/>
                  <a:moveTo>
                    <a:pt x="6654800" y="0"/>
                  </a:moveTo>
                  <a:lnTo>
                    <a:pt x="6680200" y="0"/>
                  </a:lnTo>
                  <a:lnTo>
                    <a:pt x="6680200" y="25400"/>
                  </a:lnTo>
                  <a:lnTo>
                    <a:pt x="6654800" y="25400"/>
                  </a:lnTo>
                  <a:close/>
                  <a:moveTo>
                    <a:pt x="6705600" y="0"/>
                  </a:moveTo>
                  <a:lnTo>
                    <a:pt x="6731000" y="0"/>
                  </a:lnTo>
                  <a:lnTo>
                    <a:pt x="6731000" y="25400"/>
                  </a:lnTo>
                  <a:lnTo>
                    <a:pt x="6705600" y="25400"/>
                  </a:lnTo>
                  <a:close/>
                  <a:moveTo>
                    <a:pt x="6756400" y="0"/>
                  </a:moveTo>
                  <a:lnTo>
                    <a:pt x="6781800" y="0"/>
                  </a:lnTo>
                  <a:lnTo>
                    <a:pt x="6781800" y="25400"/>
                  </a:lnTo>
                  <a:lnTo>
                    <a:pt x="6756400" y="25400"/>
                  </a:lnTo>
                  <a:close/>
                  <a:moveTo>
                    <a:pt x="6807200" y="0"/>
                  </a:moveTo>
                  <a:lnTo>
                    <a:pt x="6832600" y="0"/>
                  </a:lnTo>
                  <a:lnTo>
                    <a:pt x="6832600" y="25400"/>
                  </a:lnTo>
                  <a:lnTo>
                    <a:pt x="6807200" y="25400"/>
                  </a:lnTo>
                  <a:close/>
                  <a:moveTo>
                    <a:pt x="6858000" y="0"/>
                  </a:moveTo>
                  <a:lnTo>
                    <a:pt x="6883400" y="0"/>
                  </a:lnTo>
                  <a:lnTo>
                    <a:pt x="6883400" y="25400"/>
                  </a:lnTo>
                  <a:lnTo>
                    <a:pt x="6858000" y="25400"/>
                  </a:lnTo>
                  <a:close/>
                  <a:moveTo>
                    <a:pt x="6908800" y="0"/>
                  </a:moveTo>
                  <a:lnTo>
                    <a:pt x="6934200" y="0"/>
                  </a:lnTo>
                  <a:lnTo>
                    <a:pt x="6934200" y="25400"/>
                  </a:lnTo>
                  <a:lnTo>
                    <a:pt x="6908800" y="25400"/>
                  </a:lnTo>
                  <a:close/>
                  <a:moveTo>
                    <a:pt x="6959600" y="0"/>
                  </a:moveTo>
                  <a:lnTo>
                    <a:pt x="6985000" y="0"/>
                  </a:lnTo>
                  <a:lnTo>
                    <a:pt x="6985000" y="25400"/>
                  </a:lnTo>
                  <a:lnTo>
                    <a:pt x="6959600" y="25400"/>
                  </a:lnTo>
                  <a:close/>
                  <a:moveTo>
                    <a:pt x="7010400" y="0"/>
                  </a:moveTo>
                  <a:lnTo>
                    <a:pt x="7035800" y="0"/>
                  </a:lnTo>
                  <a:lnTo>
                    <a:pt x="7035800" y="25400"/>
                  </a:lnTo>
                  <a:lnTo>
                    <a:pt x="7010400" y="25400"/>
                  </a:lnTo>
                  <a:close/>
                  <a:moveTo>
                    <a:pt x="7061200" y="0"/>
                  </a:moveTo>
                  <a:lnTo>
                    <a:pt x="7086600" y="0"/>
                  </a:lnTo>
                  <a:lnTo>
                    <a:pt x="7086600" y="25400"/>
                  </a:lnTo>
                  <a:lnTo>
                    <a:pt x="7061200" y="25400"/>
                  </a:lnTo>
                  <a:close/>
                  <a:moveTo>
                    <a:pt x="7112000" y="0"/>
                  </a:moveTo>
                  <a:lnTo>
                    <a:pt x="7137400" y="0"/>
                  </a:lnTo>
                  <a:lnTo>
                    <a:pt x="7137400" y="25400"/>
                  </a:lnTo>
                  <a:lnTo>
                    <a:pt x="7112000" y="25400"/>
                  </a:lnTo>
                  <a:close/>
                  <a:moveTo>
                    <a:pt x="7162800" y="0"/>
                  </a:moveTo>
                  <a:lnTo>
                    <a:pt x="7188200" y="0"/>
                  </a:lnTo>
                  <a:lnTo>
                    <a:pt x="7188200" y="25400"/>
                  </a:lnTo>
                  <a:lnTo>
                    <a:pt x="7162800" y="25400"/>
                  </a:lnTo>
                  <a:close/>
                  <a:moveTo>
                    <a:pt x="7213600" y="0"/>
                  </a:moveTo>
                  <a:lnTo>
                    <a:pt x="7239000" y="0"/>
                  </a:lnTo>
                  <a:lnTo>
                    <a:pt x="7239000" y="25400"/>
                  </a:lnTo>
                  <a:lnTo>
                    <a:pt x="7213600" y="25400"/>
                  </a:lnTo>
                  <a:close/>
                  <a:moveTo>
                    <a:pt x="7264400" y="0"/>
                  </a:moveTo>
                  <a:lnTo>
                    <a:pt x="7289800" y="0"/>
                  </a:lnTo>
                  <a:lnTo>
                    <a:pt x="7289800" y="25400"/>
                  </a:lnTo>
                  <a:lnTo>
                    <a:pt x="7264400" y="25400"/>
                  </a:lnTo>
                  <a:close/>
                  <a:moveTo>
                    <a:pt x="7315200" y="0"/>
                  </a:moveTo>
                  <a:lnTo>
                    <a:pt x="7340600" y="0"/>
                  </a:lnTo>
                  <a:lnTo>
                    <a:pt x="7340600" y="25400"/>
                  </a:lnTo>
                  <a:lnTo>
                    <a:pt x="7315200" y="25400"/>
                  </a:lnTo>
                  <a:close/>
                  <a:moveTo>
                    <a:pt x="7366000" y="0"/>
                  </a:moveTo>
                  <a:lnTo>
                    <a:pt x="7391400" y="0"/>
                  </a:lnTo>
                  <a:lnTo>
                    <a:pt x="7391400" y="25400"/>
                  </a:lnTo>
                  <a:lnTo>
                    <a:pt x="7366000" y="25400"/>
                  </a:lnTo>
                  <a:close/>
                  <a:moveTo>
                    <a:pt x="7416800" y="0"/>
                  </a:moveTo>
                  <a:lnTo>
                    <a:pt x="7442200" y="0"/>
                  </a:lnTo>
                  <a:lnTo>
                    <a:pt x="7442200" y="25400"/>
                  </a:lnTo>
                  <a:lnTo>
                    <a:pt x="7416800" y="25400"/>
                  </a:lnTo>
                  <a:close/>
                  <a:moveTo>
                    <a:pt x="7467600" y="0"/>
                  </a:moveTo>
                  <a:lnTo>
                    <a:pt x="7493000" y="0"/>
                  </a:lnTo>
                  <a:lnTo>
                    <a:pt x="7493000" y="25400"/>
                  </a:lnTo>
                  <a:lnTo>
                    <a:pt x="7467600" y="25400"/>
                  </a:lnTo>
                  <a:close/>
                  <a:moveTo>
                    <a:pt x="7518400" y="0"/>
                  </a:moveTo>
                  <a:lnTo>
                    <a:pt x="7543800" y="0"/>
                  </a:lnTo>
                  <a:lnTo>
                    <a:pt x="7543800" y="25400"/>
                  </a:lnTo>
                  <a:lnTo>
                    <a:pt x="7518400" y="25400"/>
                  </a:lnTo>
                  <a:close/>
                  <a:moveTo>
                    <a:pt x="7569200" y="0"/>
                  </a:moveTo>
                  <a:lnTo>
                    <a:pt x="7594600" y="0"/>
                  </a:lnTo>
                  <a:lnTo>
                    <a:pt x="7594600" y="25400"/>
                  </a:lnTo>
                  <a:lnTo>
                    <a:pt x="7569200" y="25400"/>
                  </a:lnTo>
                  <a:close/>
                  <a:moveTo>
                    <a:pt x="7620000" y="0"/>
                  </a:moveTo>
                  <a:lnTo>
                    <a:pt x="7645400" y="0"/>
                  </a:lnTo>
                  <a:lnTo>
                    <a:pt x="7645400" y="25400"/>
                  </a:lnTo>
                  <a:lnTo>
                    <a:pt x="7620000" y="25400"/>
                  </a:lnTo>
                  <a:close/>
                  <a:moveTo>
                    <a:pt x="7670800" y="0"/>
                  </a:moveTo>
                  <a:lnTo>
                    <a:pt x="7696200" y="0"/>
                  </a:lnTo>
                  <a:lnTo>
                    <a:pt x="7696200" y="25400"/>
                  </a:lnTo>
                  <a:lnTo>
                    <a:pt x="7670800" y="25400"/>
                  </a:lnTo>
                  <a:close/>
                  <a:moveTo>
                    <a:pt x="0" y="0"/>
                  </a:moveTo>
                  <a:lnTo>
                    <a:pt x="25400" y="0"/>
                  </a:lnTo>
                  <a:lnTo>
                    <a:pt x="25400" y="25400"/>
                  </a:lnTo>
                  <a:lnTo>
                    <a:pt x="0" y="25400"/>
                  </a:lnTo>
                  <a:close/>
                </a:path>
              </a:pathLst>
            </a:custGeom>
            <a:solidFill>
              <a:srgbClr val="120544"/>
            </a:solidFill>
          </p:spPr>
          <p:txBody>
            <a:bodyPr/>
            <a:lstStyle/>
            <a:p/>
          </p:txBody>
        </p:sp>
      </p:grpSp>
      <p:grpSp>
        <p:nvGrpSpPr>
          <p:cNvPr id="16" name="Group 16"/>
          <p:cNvGrpSpPr/>
          <p:nvPr/>
        </p:nvGrpSpPr>
        <p:grpSpPr>
          <a:xfrm>
            <a:off x="2192816" y="3997091"/>
            <a:ext cx="14140056" cy="19050"/>
            <a:chExt cx="18853407" cy="25400"/>
          </a:xfrm>
        </p:grpSpPr>
        <p:sp>
          <p:nvSpPr>
            <p:cNvPr id="17" name="Freeform 17"/>
            <p:cNvSpPr/>
            <p:nvPr/>
          </p:nvSpPr>
          <p:spPr>
            <a:xfrm>
              <a:off x="12700" y="0"/>
              <a:ext cx="18828004" cy="25400"/>
            </a:xfrm>
            <a:custGeom>
              <a:rect l="l" t="t" r="r" b="b"/>
              <a:pathLst>
                <a:path w="18828004" h="25400">
                  <a:moveTo>
                    <a:pt x="0" y="0"/>
                  </a:moveTo>
                  <a:lnTo>
                    <a:pt x="18828004" y="0"/>
                  </a:lnTo>
                  <a:lnTo>
                    <a:pt x="18828004" y="25400"/>
                  </a:lnTo>
                  <a:lnTo>
                    <a:pt x="0" y="25400"/>
                  </a:lnTo>
                  <a:close/>
                </a:path>
              </a:pathLst>
            </a:custGeom>
            <a:solidFill>
              <a:srgbClr val="120544"/>
            </a:solidFill>
          </p:spPr>
          <p:txBody>
            <a:bodyPr/>
            <a:lstStyle/>
            <a:p/>
          </p:txBody>
        </p:sp>
      </p:grpSp>
      <p:pic>
        <p:nvPicPr>
          <p:cNvPr id="18" name="Picture 18"/>
          <p:cNvPicPr>
            <a:picLocks noChangeAspect="1"/>
          </p:cNvPicPr>
          <p:nvPr/>
        </p:nvPicPr>
        <p:blipFill>
          <a:blip r:embed="rId7"/>
          <a:srcRect l="3327" r="3326" b="130"/>
          <a:stretch>
            <a:fillRect/>
          </a:stretch>
        </p:blipFill>
        <p:spPr>
          <a:xfrm>
            <a:off x="-1873747" y="-2491316"/>
            <a:ext cx="5751117" cy="5845381"/>
          </a:xfrm>
          <a:prstGeom prst="rect">
            <a:avLst/>
          </a:prstGeom>
        </p:spPr>
      </p:pic>
      <p:grpSp>
        <p:nvGrpSpPr>
          <p:cNvPr id="19" name="Group 19"/>
          <p:cNvGrpSpPr/>
          <p:nvPr/>
        </p:nvGrpSpPr>
        <p:grpSpPr>
          <a:xfrm>
            <a:off x="10552203" y="6048462"/>
            <a:ext cx="5799941" cy="19050"/>
            <a:chExt cx="7733255" cy="25400"/>
          </a:xfrm>
        </p:grpSpPr>
        <p:sp>
          <p:nvSpPr>
            <p:cNvPr id="20" name="Freeform 20"/>
            <p:cNvSpPr/>
            <p:nvPr/>
          </p:nvSpPr>
          <p:spPr>
            <a:xfrm>
              <a:off x="12700" y="0"/>
              <a:ext cx="7696200" cy="25400"/>
            </a:xfrm>
            <a:custGeom>
              <a:rect l="l" t="t" r="r" b="b"/>
              <a:pathLst>
                <a:path w="7696200" h="25400">
                  <a:moveTo>
                    <a:pt x="50800" y="0"/>
                  </a:moveTo>
                  <a:lnTo>
                    <a:pt x="76200" y="0"/>
                  </a:lnTo>
                  <a:lnTo>
                    <a:pt x="76200" y="25400"/>
                  </a:lnTo>
                  <a:lnTo>
                    <a:pt x="50800" y="25400"/>
                  </a:lnTo>
                  <a:close/>
                  <a:moveTo>
                    <a:pt x="101600" y="0"/>
                  </a:moveTo>
                  <a:lnTo>
                    <a:pt x="127000" y="0"/>
                  </a:lnTo>
                  <a:lnTo>
                    <a:pt x="127000" y="25400"/>
                  </a:lnTo>
                  <a:lnTo>
                    <a:pt x="101600" y="25400"/>
                  </a:lnTo>
                  <a:close/>
                  <a:moveTo>
                    <a:pt x="152400" y="0"/>
                  </a:moveTo>
                  <a:lnTo>
                    <a:pt x="177800" y="0"/>
                  </a:lnTo>
                  <a:lnTo>
                    <a:pt x="177800" y="25400"/>
                  </a:lnTo>
                  <a:lnTo>
                    <a:pt x="152400" y="25400"/>
                  </a:lnTo>
                  <a:close/>
                  <a:moveTo>
                    <a:pt x="203200" y="0"/>
                  </a:moveTo>
                  <a:lnTo>
                    <a:pt x="228600" y="0"/>
                  </a:lnTo>
                  <a:lnTo>
                    <a:pt x="228600" y="25400"/>
                  </a:lnTo>
                  <a:lnTo>
                    <a:pt x="203200" y="25400"/>
                  </a:lnTo>
                  <a:close/>
                  <a:moveTo>
                    <a:pt x="254000" y="0"/>
                  </a:moveTo>
                  <a:lnTo>
                    <a:pt x="279400" y="0"/>
                  </a:lnTo>
                  <a:lnTo>
                    <a:pt x="279400" y="25400"/>
                  </a:lnTo>
                  <a:lnTo>
                    <a:pt x="254000" y="25400"/>
                  </a:lnTo>
                  <a:close/>
                  <a:moveTo>
                    <a:pt x="304800" y="0"/>
                  </a:moveTo>
                  <a:lnTo>
                    <a:pt x="330200" y="0"/>
                  </a:lnTo>
                  <a:lnTo>
                    <a:pt x="330200" y="25400"/>
                  </a:lnTo>
                  <a:lnTo>
                    <a:pt x="304800" y="25400"/>
                  </a:lnTo>
                  <a:close/>
                  <a:moveTo>
                    <a:pt x="355600" y="0"/>
                  </a:moveTo>
                  <a:lnTo>
                    <a:pt x="381000" y="0"/>
                  </a:lnTo>
                  <a:lnTo>
                    <a:pt x="381000" y="25400"/>
                  </a:lnTo>
                  <a:lnTo>
                    <a:pt x="355600" y="25400"/>
                  </a:lnTo>
                  <a:close/>
                  <a:moveTo>
                    <a:pt x="406400" y="0"/>
                  </a:moveTo>
                  <a:lnTo>
                    <a:pt x="431800" y="0"/>
                  </a:lnTo>
                  <a:lnTo>
                    <a:pt x="431800" y="25400"/>
                  </a:lnTo>
                  <a:lnTo>
                    <a:pt x="406400" y="25400"/>
                  </a:lnTo>
                  <a:close/>
                  <a:moveTo>
                    <a:pt x="457200" y="0"/>
                  </a:moveTo>
                  <a:lnTo>
                    <a:pt x="482600" y="0"/>
                  </a:lnTo>
                  <a:lnTo>
                    <a:pt x="482600" y="25400"/>
                  </a:lnTo>
                  <a:lnTo>
                    <a:pt x="457200" y="25400"/>
                  </a:lnTo>
                  <a:close/>
                  <a:moveTo>
                    <a:pt x="508000" y="0"/>
                  </a:moveTo>
                  <a:lnTo>
                    <a:pt x="533400" y="0"/>
                  </a:lnTo>
                  <a:lnTo>
                    <a:pt x="533400" y="25400"/>
                  </a:lnTo>
                  <a:lnTo>
                    <a:pt x="508000" y="25400"/>
                  </a:lnTo>
                  <a:close/>
                  <a:moveTo>
                    <a:pt x="558800" y="0"/>
                  </a:moveTo>
                  <a:lnTo>
                    <a:pt x="584200" y="0"/>
                  </a:lnTo>
                  <a:lnTo>
                    <a:pt x="584200" y="25400"/>
                  </a:lnTo>
                  <a:lnTo>
                    <a:pt x="558800" y="25400"/>
                  </a:lnTo>
                  <a:close/>
                  <a:moveTo>
                    <a:pt x="609600" y="0"/>
                  </a:moveTo>
                  <a:lnTo>
                    <a:pt x="635000" y="0"/>
                  </a:lnTo>
                  <a:lnTo>
                    <a:pt x="635000" y="25400"/>
                  </a:lnTo>
                  <a:lnTo>
                    <a:pt x="609600" y="25400"/>
                  </a:lnTo>
                  <a:close/>
                  <a:moveTo>
                    <a:pt x="660400" y="0"/>
                  </a:moveTo>
                  <a:lnTo>
                    <a:pt x="685800" y="0"/>
                  </a:lnTo>
                  <a:lnTo>
                    <a:pt x="685800" y="25400"/>
                  </a:lnTo>
                  <a:lnTo>
                    <a:pt x="660400" y="25400"/>
                  </a:lnTo>
                  <a:close/>
                  <a:moveTo>
                    <a:pt x="711200" y="0"/>
                  </a:moveTo>
                  <a:lnTo>
                    <a:pt x="736600" y="0"/>
                  </a:lnTo>
                  <a:lnTo>
                    <a:pt x="736600" y="25400"/>
                  </a:lnTo>
                  <a:lnTo>
                    <a:pt x="711200" y="25400"/>
                  </a:lnTo>
                  <a:close/>
                  <a:moveTo>
                    <a:pt x="762000" y="0"/>
                  </a:moveTo>
                  <a:lnTo>
                    <a:pt x="787400" y="0"/>
                  </a:lnTo>
                  <a:lnTo>
                    <a:pt x="787400" y="25400"/>
                  </a:lnTo>
                  <a:lnTo>
                    <a:pt x="762000" y="25400"/>
                  </a:lnTo>
                  <a:close/>
                  <a:moveTo>
                    <a:pt x="812800" y="0"/>
                  </a:moveTo>
                  <a:lnTo>
                    <a:pt x="838200" y="0"/>
                  </a:lnTo>
                  <a:lnTo>
                    <a:pt x="838200" y="25400"/>
                  </a:lnTo>
                  <a:lnTo>
                    <a:pt x="812800" y="25400"/>
                  </a:lnTo>
                  <a:close/>
                  <a:moveTo>
                    <a:pt x="863600" y="0"/>
                  </a:moveTo>
                  <a:lnTo>
                    <a:pt x="889000" y="0"/>
                  </a:lnTo>
                  <a:lnTo>
                    <a:pt x="889000" y="25400"/>
                  </a:lnTo>
                  <a:lnTo>
                    <a:pt x="863600" y="25400"/>
                  </a:lnTo>
                  <a:close/>
                  <a:moveTo>
                    <a:pt x="914400" y="0"/>
                  </a:moveTo>
                  <a:lnTo>
                    <a:pt x="939800" y="0"/>
                  </a:lnTo>
                  <a:lnTo>
                    <a:pt x="939800" y="25400"/>
                  </a:lnTo>
                  <a:lnTo>
                    <a:pt x="914400" y="25400"/>
                  </a:lnTo>
                  <a:close/>
                  <a:moveTo>
                    <a:pt x="965200" y="0"/>
                  </a:moveTo>
                  <a:lnTo>
                    <a:pt x="990600" y="0"/>
                  </a:lnTo>
                  <a:lnTo>
                    <a:pt x="990600" y="25400"/>
                  </a:lnTo>
                  <a:lnTo>
                    <a:pt x="965200" y="25400"/>
                  </a:lnTo>
                  <a:close/>
                  <a:moveTo>
                    <a:pt x="1016000" y="0"/>
                  </a:moveTo>
                  <a:lnTo>
                    <a:pt x="1041400" y="0"/>
                  </a:lnTo>
                  <a:lnTo>
                    <a:pt x="1041400" y="25400"/>
                  </a:lnTo>
                  <a:lnTo>
                    <a:pt x="1016000" y="25400"/>
                  </a:lnTo>
                  <a:close/>
                  <a:moveTo>
                    <a:pt x="1066800" y="0"/>
                  </a:moveTo>
                  <a:lnTo>
                    <a:pt x="1092200" y="0"/>
                  </a:lnTo>
                  <a:lnTo>
                    <a:pt x="1092200" y="25400"/>
                  </a:lnTo>
                  <a:lnTo>
                    <a:pt x="1066800" y="25400"/>
                  </a:lnTo>
                  <a:close/>
                  <a:moveTo>
                    <a:pt x="1117600" y="0"/>
                  </a:moveTo>
                  <a:lnTo>
                    <a:pt x="1143000" y="0"/>
                  </a:lnTo>
                  <a:lnTo>
                    <a:pt x="1143000" y="25400"/>
                  </a:lnTo>
                  <a:lnTo>
                    <a:pt x="1117600" y="25400"/>
                  </a:lnTo>
                  <a:close/>
                  <a:moveTo>
                    <a:pt x="1168400" y="0"/>
                  </a:moveTo>
                  <a:lnTo>
                    <a:pt x="1193800" y="0"/>
                  </a:lnTo>
                  <a:lnTo>
                    <a:pt x="1193800" y="25400"/>
                  </a:lnTo>
                  <a:lnTo>
                    <a:pt x="1168400" y="25400"/>
                  </a:lnTo>
                  <a:close/>
                  <a:moveTo>
                    <a:pt x="1219200" y="0"/>
                  </a:moveTo>
                  <a:lnTo>
                    <a:pt x="1244600" y="0"/>
                  </a:lnTo>
                  <a:lnTo>
                    <a:pt x="1244600" y="25400"/>
                  </a:lnTo>
                  <a:lnTo>
                    <a:pt x="1219200" y="25400"/>
                  </a:lnTo>
                  <a:close/>
                  <a:moveTo>
                    <a:pt x="1270000" y="0"/>
                  </a:moveTo>
                  <a:lnTo>
                    <a:pt x="1295400" y="0"/>
                  </a:lnTo>
                  <a:lnTo>
                    <a:pt x="1295400" y="25400"/>
                  </a:lnTo>
                  <a:lnTo>
                    <a:pt x="1270000" y="25400"/>
                  </a:lnTo>
                  <a:close/>
                  <a:moveTo>
                    <a:pt x="1320800" y="0"/>
                  </a:moveTo>
                  <a:lnTo>
                    <a:pt x="1346200" y="0"/>
                  </a:lnTo>
                  <a:lnTo>
                    <a:pt x="1346200" y="25400"/>
                  </a:lnTo>
                  <a:lnTo>
                    <a:pt x="1320800" y="25400"/>
                  </a:lnTo>
                  <a:close/>
                  <a:moveTo>
                    <a:pt x="1371600" y="0"/>
                  </a:moveTo>
                  <a:lnTo>
                    <a:pt x="1397000" y="0"/>
                  </a:lnTo>
                  <a:lnTo>
                    <a:pt x="1397000" y="25400"/>
                  </a:lnTo>
                  <a:lnTo>
                    <a:pt x="1371600" y="25400"/>
                  </a:lnTo>
                  <a:close/>
                  <a:moveTo>
                    <a:pt x="1422400" y="0"/>
                  </a:moveTo>
                  <a:lnTo>
                    <a:pt x="1447800" y="0"/>
                  </a:lnTo>
                  <a:lnTo>
                    <a:pt x="1447800" y="25400"/>
                  </a:lnTo>
                  <a:lnTo>
                    <a:pt x="1422400" y="25400"/>
                  </a:lnTo>
                  <a:close/>
                  <a:moveTo>
                    <a:pt x="1473200" y="0"/>
                  </a:moveTo>
                  <a:lnTo>
                    <a:pt x="1498600" y="0"/>
                  </a:lnTo>
                  <a:lnTo>
                    <a:pt x="1498600" y="25400"/>
                  </a:lnTo>
                  <a:lnTo>
                    <a:pt x="1473200" y="25400"/>
                  </a:lnTo>
                  <a:close/>
                  <a:moveTo>
                    <a:pt x="1524000" y="0"/>
                  </a:moveTo>
                  <a:lnTo>
                    <a:pt x="1549400" y="0"/>
                  </a:lnTo>
                  <a:lnTo>
                    <a:pt x="1549400" y="25400"/>
                  </a:lnTo>
                  <a:lnTo>
                    <a:pt x="1524000" y="25400"/>
                  </a:lnTo>
                  <a:close/>
                  <a:moveTo>
                    <a:pt x="1574800" y="0"/>
                  </a:moveTo>
                  <a:lnTo>
                    <a:pt x="1600200" y="0"/>
                  </a:lnTo>
                  <a:lnTo>
                    <a:pt x="1600200" y="25400"/>
                  </a:lnTo>
                  <a:lnTo>
                    <a:pt x="1574800" y="25400"/>
                  </a:lnTo>
                  <a:close/>
                  <a:moveTo>
                    <a:pt x="1625600" y="0"/>
                  </a:moveTo>
                  <a:lnTo>
                    <a:pt x="1651000" y="0"/>
                  </a:lnTo>
                  <a:lnTo>
                    <a:pt x="1651000" y="25400"/>
                  </a:lnTo>
                  <a:lnTo>
                    <a:pt x="1625600" y="25400"/>
                  </a:lnTo>
                  <a:close/>
                  <a:moveTo>
                    <a:pt x="1676400" y="0"/>
                  </a:moveTo>
                  <a:lnTo>
                    <a:pt x="1701800" y="0"/>
                  </a:lnTo>
                  <a:lnTo>
                    <a:pt x="1701800" y="25400"/>
                  </a:lnTo>
                  <a:lnTo>
                    <a:pt x="1676400" y="25400"/>
                  </a:lnTo>
                  <a:close/>
                  <a:moveTo>
                    <a:pt x="1727200" y="0"/>
                  </a:moveTo>
                  <a:lnTo>
                    <a:pt x="1752600" y="0"/>
                  </a:lnTo>
                  <a:lnTo>
                    <a:pt x="1752600" y="25400"/>
                  </a:lnTo>
                  <a:lnTo>
                    <a:pt x="1727200" y="25400"/>
                  </a:lnTo>
                  <a:close/>
                  <a:moveTo>
                    <a:pt x="1778000" y="0"/>
                  </a:moveTo>
                  <a:lnTo>
                    <a:pt x="1803400" y="0"/>
                  </a:lnTo>
                  <a:lnTo>
                    <a:pt x="1803400" y="25400"/>
                  </a:lnTo>
                  <a:lnTo>
                    <a:pt x="1778000" y="25400"/>
                  </a:lnTo>
                  <a:close/>
                  <a:moveTo>
                    <a:pt x="1828800" y="0"/>
                  </a:moveTo>
                  <a:lnTo>
                    <a:pt x="1854200" y="0"/>
                  </a:lnTo>
                  <a:lnTo>
                    <a:pt x="1854200" y="25400"/>
                  </a:lnTo>
                  <a:lnTo>
                    <a:pt x="1828800" y="25400"/>
                  </a:lnTo>
                  <a:close/>
                  <a:moveTo>
                    <a:pt x="1879600" y="0"/>
                  </a:moveTo>
                  <a:lnTo>
                    <a:pt x="1905000" y="0"/>
                  </a:lnTo>
                  <a:lnTo>
                    <a:pt x="1905000" y="25400"/>
                  </a:lnTo>
                  <a:lnTo>
                    <a:pt x="1879600" y="25400"/>
                  </a:lnTo>
                  <a:close/>
                  <a:moveTo>
                    <a:pt x="1930400" y="0"/>
                  </a:moveTo>
                  <a:lnTo>
                    <a:pt x="1955800" y="0"/>
                  </a:lnTo>
                  <a:lnTo>
                    <a:pt x="1955800" y="25400"/>
                  </a:lnTo>
                  <a:lnTo>
                    <a:pt x="1930400" y="25400"/>
                  </a:lnTo>
                  <a:close/>
                  <a:moveTo>
                    <a:pt x="1981200" y="0"/>
                  </a:moveTo>
                  <a:lnTo>
                    <a:pt x="2006600" y="0"/>
                  </a:lnTo>
                  <a:lnTo>
                    <a:pt x="2006600" y="25400"/>
                  </a:lnTo>
                  <a:lnTo>
                    <a:pt x="1981200" y="25400"/>
                  </a:lnTo>
                  <a:close/>
                  <a:moveTo>
                    <a:pt x="2032000" y="0"/>
                  </a:moveTo>
                  <a:lnTo>
                    <a:pt x="2057400" y="0"/>
                  </a:lnTo>
                  <a:lnTo>
                    <a:pt x="2057400" y="25400"/>
                  </a:lnTo>
                  <a:lnTo>
                    <a:pt x="2032000" y="25400"/>
                  </a:lnTo>
                  <a:close/>
                  <a:moveTo>
                    <a:pt x="2082800" y="0"/>
                  </a:moveTo>
                  <a:lnTo>
                    <a:pt x="2108200" y="0"/>
                  </a:lnTo>
                  <a:lnTo>
                    <a:pt x="2108200" y="25400"/>
                  </a:lnTo>
                  <a:lnTo>
                    <a:pt x="2082800" y="25400"/>
                  </a:lnTo>
                  <a:close/>
                  <a:moveTo>
                    <a:pt x="2133600" y="0"/>
                  </a:moveTo>
                  <a:lnTo>
                    <a:pt x="2159000" y="0"/>
                  </a:lnTo>
                  <a:lnTo>
                    <a:pt x="2159000" y="25400"/>
                  </a:lnTo>
                  <a:lnTo>
                    <a:pt x="2133600" y="25400"/>
                  </a:lnTo>
                  <a:close/>
                  <a:moveTo>
                    <a:pt x="2184400" y="0"/>
                  </a:moveTo>
                  <a:lnTo>
                    <a:pt x="2209800" y="0"/>
                  </a:lnTo>
                  <a:lnTo>
                    <a:pt x="2209800" y="25400"/>
                  </a:lnTo>
                  <a:lnTo>
                    <a:pt x="2184400" y="25400"/>
                  </a:lnTo>
                  <a:close/>
                  <a:moveTo>
                    <a:pt x="2235200" y="0"/>
                  </a:moveTo>
                  <a:lnTo>
                    <a:pt x="2260600" y="0"/>
                  </a:lnTo>
                  <a:lnTo>
                    <a:pt x="2260600" y="25400"/>
                  </a:lnTo>
                  <a:lnTo>
                    <a:pt x="2235200" y="25400"/>
                  </a:lnTo>
                  <a:close/>
                  <a:moveTo>
                    <a:pt x="2286000" y="0"/>
                  </a:moveTo>
                  <a:lnTo>
                    <a:pt x="2311400" y="0"/>
                  </a:lnTo>
                  <a:lnTo>
                    <a:pt x="2311400" y="25400"/>
                  </a:lnTo>
                  <a:lnTo>
                    <a:pt x="2286000" y="25400"/>
                  </a:lnTo>
                  <a:close/>
                  <a:moveTo>
                    <a:pt x="2336800" y="0"/>
                  </a:moveTo>
                  <a:lnTo>
                    <a:pt x="2362200" y="0"/>
                  </a:lnTo>
                  <a:lnTo>
                    <a:pt x="2362200" y="25400"/>
                  </a:lnTo>
                  <a:lnTo>
                    <a:pt x="2336800" y="25400"/>
                  </a:lnTo>
                  <a:close/>
                  <a:moveTo>
                    <a:pt x="2387600" y="0"/>
                  </a:moveTo>
                  <a:lnTo>
                    <a:pt x="2413000" y="0"/>
                  </a:lnTo>
                  <a:lnTo>
                    <a:pt x="2413000" y="25400"/>
                  </a:lnTo>
                  <a:lnTo>
                    <a:pt x="2387600" y="25400"/>
                  </a:lnTo>
                  <a:close/>
                  <a:moveTo>
                    <a:pt x="2438400" y="0"/>
                  </a:moveTo>
                  <a:lnTo>
                    <a:pt x="2463800" y="0"/>
                  </a:lnTo>
                  <a:lnTo>
                    <a:pt x="2463800" y="25400"/>
                  </a:lnTo>
                  <a:lnTo>
                    <a:pt x="2438400" y="25400"/>
                  </a:lnTo>
                  <a:close/>
                  <a:moveTo>
                    <a:pt x="2489200" y="0"/>
                  </a:moveTo>
                  <a:lnTo>
                    <a:pt x="2514600" y="0"/>
                  </a:lnTo>
                  <a:lnTo>
                    <a:pt x="2514600" y="25400"/>
                  </a:lnTo>
                  <a:lnTo>
                    <a:pt x="2489200" y="25400"/>
                  </a:lnTo>
                  <a:close/>
                  <a:moveTo>
                    <a:pt x="2540000" y="0"/>
                  </a:moveTo>
                  <a:lnTo>
                    <a:pt x="2565400" y="0"/>
                  </a:lnTo>
                  <a:lnTo>
                    <a:pt x="2565400" y="25400"/>
                  </a:lnTo>
                  <a:lnTo>
                    <a:pt x="2540000" y="25400"/>
                  </a:lnTo>
                  <a:close/>
                  <a:moveTo>
                    <a:pt x="2590800" y="0"/>
                  </a:moveTo>
                  <a:lnTo>
                    <a:pt x="2616200" y="0"/>
                  </a:lnTo>
                  <a:lnTo>
                    <a:pt x="2616200" y="25400"/>
                  </a:lnTo>
                  <a:lnTo>
                    <a:pt x="2590800" y="25400"/>
                  </a:lnTo>
                  <a:close/>
                  <a:moveTo>
                    <a:pt x="2641600" y="0"/>
                  </a:moveTo>
                  <a:lnTo>
                    <a:pt x="2667000" y="0"/>
                  </a:lnTo>
                  <a:lnTo>
                    <a:pt x="2667000" y="25400"/>
                  </a:lnTo>
                  <a:lnTo>
                    <a:pt x="2641600" y="25400"/>
                  </a:lnTo>
                  <a:close/>
                  <a:moveTo>
                    <a:pt x="2692400" y="0"/>
                  </a:moveTo>
                  <a:lnTo>
                    <a:pt x="2717800" y="0"/>
                  </a:lnTo>
                  <a:lnTo>
                    <a:pt x="2717800" y="25400"/>
                  </a:lnTo>
                  <a:lnTo>
                    <a:pt x="2692400" y="25400"/>
                  </a:lnTo>
                  <a:close/>
                  <a:moveTo>
                    <a:pt x="2743200" y="0"/>
                  </a:moveTo>
                  <a:lnTo>
                    <a:pt x="2768600" y="0"/>
                  </a:lnTo>
                  <a:lnTo>
                    <a:pt x="2768600" y="25400"/>
                  </a:lnTo>
                  <a:lnTo>
                    <a:pt x="2743200" y="25400"/>
                  </a:lnTo>
                  <a:close/>
                  <a:moveTo>
                    <a:pt x="2794000" y="0"/>
                  </a:moveTo>
                  <a:lnTo>
                    <a:pt x="2819400" y="0"/>
                  </a:lnTo>
                  <a:lnTo>
                    <a:pt x="2819400" y="25400"/>
                  </a:lnTo>
                  <a:lnTo>
                    <a:pt x="2794000" y="25400"/>
                  </a:lnTo>
                  <a:close/>
                  <a:moveTo>
                    <a:pt x="2844800" y="0"/>
                  </a:moveTo>
                  <a:lnTo>
                    <a:pt x="2870200" y="0"/>
                  </a:lnTo>
                  <a:lnTo>
                    <a:pt x="2870200" y="25400"/>
                  </a:lnTo>
                  <a:lnTo>
                    <a:pt x="2844800" y="25400"/>
                  </a:lnTo>
                  <a:close/>
                  <a:moveTo>
                    <a:pt x="2895600" y="0"/>
                  </a:moveTo>
                  <a:lnTo>
                    <a:pt x="2921000" y="0"/>
                  </a:lnTo>
                  <a:lnTo>
                    <a:pt x="2921000" y="25400"/>
                  </a:lnTo>
                  <a:lnTo>
                    <a:pt x="2895600" y="25400"/>
                  </a:lnTo>
                  <a:close/>
                  <a:moveTo>
                    <a:pt x="2946400" y="0"/>
                  </a:moveTo>
                  <a:lnTo>
                    <a:pt x="2971800" y="0"/>
                  </a:lnTo>
                  <a:lnTo>
                    <a:pt x="2971800" y="25400"/>
                  </a:lnTo>
                  <a:lnTo>
                    <a:pt x="2946400" y="25400"/>
                  </a:lnTo>
                  <a:close/>
                  <a:moveTo>
                    <a:pt x="2997200" y="0"/>
                  </a:moveTo>
                  <a:lnTo>
                    <a:pt x="3022600" y="0"/>
                  </a:lnTo>
                  <a:lnTo>
                    <a:pt x="3022600" y="25400"/>
                  </a:lnTo>
                  <a:lnTo>
                    <a:pt x="2997200" y="25400"/>
                  </a:lnTo>
                  <a:close/>
                  <a:moveTo>
                    <a:pt x="3048000" y="0"/>
                  </a:moveTo>
                  <a:lnTo>
                    <a:pt x="3073400" y="0"/>
                  </a:lnTo>
                  <a:lnTo>
                    <a:pt x="3073400" y="25400"/>
                  </a:lnTo>
                  <a:lnTo>
                    <a:pt x="3048000" y="25400"/>
                  </a:lnTo>
                  <a:close/>
                  <a:moveTo>
                    <a:pt x="3098800" y="0"/>
                  </a:moveTo>
                  <a:lnTo>
                    <a:pt x="3124200" y="0"/>
                  </a:lnTo>
                  <a:lnTo>
                    <a:pt x="3124200" y="25400"/>
                  </a:lnTo>
                  <a:lnTo>
                    <a:pt x="3098800" y="25400"/>
                  </a:lnTo>
                  <a:close/>
                  <a:moveTo>
                    <a:pt x="3149600" y="0"/>
                  </a:moveTo>
                  <a:lnTo>
                    <a:pt x="3175000" y="0"/>
                  </a:lnTo>
                  <a:lnTo>
                    <a:pt x="3175000" y="25400"/>
                  </a:lnTo>
                  <a:lnTo>
                    <a:pt x="3149600" y="25400"/>
                  </a:lnTo>
                  <a:close/>
                  <a:moveTo>
                    <a:pt x="3200400" y="0"/>
                  </a:moveTo>
                  <a:lnTo>
                    <a:pt x="3225800" y="0"/>
                  </a:lnTo>
                  <a:lnTo>
                    <a:pt x="3225800" y="25400"/>
                  </a:lnTo>
                  <a:lnTo>
                    <a:pt x="3200400" y="25400"/>
                  </a:lnTo>
                  <a:close/>
                  <a:moveTo>
                    <a:pt x="3251200" y="0"/>
                  </a:moveTo>
                  <a:lnTo>
                    <a:pt x="3276600" y="0"/>
                  </a:lnTo>
                  <a:lnTo>
                    <a:pt x="3276600" y="25400"/>
                  </a:lnTo>
                  <a:lnTo>
                    <a:pt x="3251200" y="25400"/>
                  </a:lnTo>
                  <a:close/>
                  <a:moveTo>
                    <a:pt x="3302000" y="0"/>
                  </a:moveTo>
                  <a:lnTo>
                    <a:pt x="3327400" y="0"/>
                  </a:lnTo>
                  <a:lnTo>
                    <a:pt x="3327400" y="25400"/>
                  </a:lnTo>
                  <a:lnTo>
                    <a:pt x="3302000" y="25400"/>
                  </a:lnTo>
                  <a:close/>
                  <a:moveTo>
                    <a:pt x="3352800" y="0"/>
                  </a:moveTo>
                  <a:lnTo>
                    <a:pt x="3378200" y="0"/>
                  </a:lnTo>
                  <a:lnTo>
                    <a:pt x="3378200" y="25400"/>
                  </a:lnTo>
                  <a:lnTo>
                    <a:pt x="3352800" y="25400"/>
                  </a:lnTo>
                  <a:close/>
                  <a:moveTo>
                    <a:pt x="3403600" y="0"/>
                  </a:moveTo>
                  <a:lnTo>
                    <a:pt x="3429000" y="0"/>
                  </a:lnTo>
                  <a:lnTo>
                    <a:pt x="3429000" y="25400"/>
                  </a:lnTo>
                  <a:lnTo>
                    <a:pt x="3403600" y="25400"/>
                  </a:lnTo>
                  <a:close/>
                  <a:moveTo>
                    <a:pt x="3454400" y="0"/>
                  </a:moveTo>
                  <a:lnTo>
                    <a:pt x="3479800" y="0"/>
                  </a:lnTo>
                  <a:lnTo>
                    <a:pt x="3479800" y="25400"/>
                  </a:lnTo>
                  <a:lnTo>
                    <a:pt x="3454400" y="25400"/>
                  </a:lnTo>
                  <a:close/>
                  <a:moveTo>
                    <a:pt x="3505200" y="0"/>
                  </a:moveTo>
                  <a:lnTo>
                    <a:pt x="3530600" y="0"/>
                  </a:lnTo>
                  <a:lnTo>
                    <a:pt x="3530600" y="25400"/>
                  </a:lnTo>
                  <a:lnTo>
                    <a:pt x="3505200" y="25400"/>
                  </a:lnTo>
                  <a:close/>
                  <a:moveTo>
                    <a:pt x="3556000" y="0"/>
                  </a:moveTo>
                  <a:lnTo>
                    <a:pt x="3581400" y="0"/>
                  </a:lnTo>
                  <a:lnTo>
                    <a:pt x="3581400" y="25400"/>
                  </a:lnTo>
                  <a:lnTo>
                    <a:pt x="3556000" y="25400"/>
                  </a:lnTo>
                  <a:close/>
                  <a:moveTo>
                    <a:pt x="3606800" y="0"/>
                  </a:moveTo>
                  <a:lnTo>
                    <a:pt x="3632200" y="0"/>
                  </a:lnTo>
                  <a:lnTo>
                    <a:pt x="3632200" y="25400"/>
                  </a:lnTo>
                  <a:lnTo>
                    <a:pt x="3606800" y="25400"/>
                  </a:lnTo>
                  <a:close/>
                  <a:moveTo>
                    <a:pt x="3657600" y="0"/>
                  </a:moveTo>
                  <a:lnTo>
                    <a:pt x="3683000" y="0"/>
                  </a:lnTo>
                  <a:lnTo>
                    <a:pt x="3683000" y="25400"/>
                  </a:lnTo>
                  <a:lnTo>
                    <a:pt x="3657600" y="25400"/>
                  </a:lnTo>
                  <a:close/>
                  <a:moveTo>
                    <a:pt x="3708400" y="0"/>
                  </a:moveTo>
                  <a:lnTo>
                    <a:pt x="3733800" y="0"/>
                  </a:lnTo>
                  <a:lnTo>
                    <a:pt x="3733800" y="25400"/>
                  </a:lnTo>
                  <a:lnTo>
                    <a:pt x="3708400" y="25400"/>
                  </a:lnTo>
                  <a:close/>
                  <a:moveTo>
                    <a:pt x="3759200" y="0"/>
                  </a:moveTo>
                  <a:lnTo>
                    <a:pt x="3784600" y="0"/>
                  </a:lnTo>
                  <a:lnTo>
                    <a:pt x="3784600" y="25400"/>
                  </a:lnTo>
                  <a:lnTo>
                    <a:pt x="3759200" y="25400"/>
                  </a:lnTo>
                  <a:close/>
                  <a:moveTo>
                    <a:pt x="3810000" y="0"/>
                  </a:moveTo>
                  <a:lnTo>
                    <a:pt x="3835400" y="0"/>
                  </a:lnTo>
                  <a:lnTo>
                    <a:pt x="3835400" y="25400"/>
                  </a:lnTo>
                  <a:lnTo>
                    <a:pt x="3810000" y="25400"/>
                  </a:lnTo>
                  <a:close/>
                  <a:moveTo>
                    <a:pt x="3860800" y="0"/>
                  </a:moveTo>
                  <a:lnTo>
                    <a:pt x="3886200" y="0"/>
                  </a:lnTo>
                  <a:lnTo>
                    <a:pt x="3886200" y="25400"/>
                  </a:lnTo>
                  <a:lnTo>
                    <a:pt x="3860800" y="25400"/>
                  </a:lnTo>
                  <a:close/>
                  <a:moveTo>
                    <a:pt x="3911600" y="0"/>
                  </a:moveTo>
                  <a:lnTo>
                    <a:pt x="3937000" y="0"/>
                  </a:lnTo>
                  <a:lnTo>
                    <a:pt x="3937000" y="25400"/>
                  </a:lnTo>
                  <a:lnTo>
                    <a:pt x="3911600" y="25400"/>
                  </a:lnTo>
                  <a:close/>
                  <a:moveTo>
                    <a:pt x="3962400" y="0"/>
                  </a:moveTo>
                  <a:lnTo>
                    <a:pt x="3987800" y="0"/>
                  </a:lnTo>
                  <a:lnTo>
                    <a:pt x="3987800" y="25400"/>
                  </a:lnTo>
                  <a:lnTo>
                    <a:pt x="3962400" y="25400"/>
                  </a:lnTo>
                  <a:close/>
                  <a:moveTo>
                    <a:pt x="4013200" y="0"/>
                  </a:moveTo>
                  <a:lnTo>
                    <a:pt x="4038600" y="0"/>
                  </a:lnTo>
                  <a:lnTo>
                    <a:pt x="4038600" y="25400"/>
                  </a:lnTo>
                  <a:lnTo>
                    <a:pt x="4013200" y="25400"/>
                  </a:lnTo>
                  <a:close/>
                  <a:moveTo>
                    <a:pt x="4064000" y="0"/>
                  </a:moveTo>
                  <a:lnTo>
                    <a:pt x="4089400" y="0"/>
                  </a:lnTo>
                  <a:lnTo>
                    <a:pt x="4089400" y="25400"/>
                  </a:lnTo>
                  <a:lnTo>
                    <a:pt x="4064000" y="25400"/>
                  </a:lnTo>
                  <a:close/>
                  <a:moveTo>
                    <a:pt x="4114800" y="0"/>
                  </a:moveTo>
                  <a:lnTo>
                    <a:pt x="4140200" y="0"/>
                  </a:lnTo>
                  <a:lnTo>
                    <a:pt x="4140200" y="25400"/>
                  </a:lnTo>
                  <a:lnTo>
                    <a:pt x="4114800" y="25400"/>
                  </a:lnTo>
                  <a:close/>
                  <a:moveTo>
                    <a:pt x="4165600" y="0"/>
                  </a:moveTo>
                  <a:lnTo>
                    <a:pt x="4191000" y="0"/>
                  </a:lnTo>
                  <a:lnTo>
                    <a:pt x="4191000" y="25400"/>
                  </a:lnTo>
                  <a:lnTo>
                    <a:pt x="4165600" y="25400"/>
                  </a:lnTo>
                  <a:close/>
                  <a:moveTo>
                    <a:pt x="4216400" y="0"/>
                  </a:moveTo>
                  <a:lnTo>
                    <a:pt x="4241800" y="0"/>
                  </a:lnTo>
                  <a:lnTo>
                    <a:pt x="4241800" y="25400"/>
                  </a:lnTo>
                  <a:lnTo>
                    <a:pt x="4216400" y="25400"/>
                  </a:lnTo>
                  <a:close/>
                  <a:moveTo>
                    <a:pt x="4267200" y="0"/>
                  </a:moveTo>
                  <a:lnTo>
                    <a:pt x="4292600" y="0"/>
                  </a:lnTo>
                  <a:lnTo>
                    <a:pt x="4292600" y="25400"/>
                  </a:lnTo>
                  <a:lnTo>
                    <a:pt x="4267200" y="25400"/>
                  </a:lnTo>
                  <a:close/>
                  <a:moveTo>
                    <a:pt x="4318000" y="0"/>
                  </a:moveTo>
                  <a:lnTo>
                    <a:pt x="4343400" y="0"/>
                  </a:lnTo>
                  <a:lnTo>
                    <a:pt x="4343400" y="25400"/>
                  </a:lnTo>
                  <a:lnTo>
                    <a:pt x="4318000" y="25400"/>
                  </a:lnTo>
                  <a:close/>
                  <a:moveTo>
                    <a:pt x="4368800" y="0"/>
                  </a:moveTo>
                  <a:lnTo>
                    <a:pt x="4394200" y="0"/>
                  </a:lnTo>
                  <a:lnTo>
                    <a:pt x="4394200" y="25400"/>
                  </a:lnTo>
                  <a:lnTo>
                    <a:pt x="4368800" y="25400"/>
                  </a:lnTo>
                  <a:close/>
                  <a:moveTo>
                    <a:pt x="4419600" y="0"/>
                  </a:moveTo>
                  <a:lnTo>
                    <a:pt x="4445000" y="0"/>
                  </a:lnTo>
                  <a:lnTo>
                    <a:pt x="4445000" y="25400"/>
                  </a:lnTo>
                  <a:lnTo>
                    <a:pt x="4419600" y="25400"/>
                  </a:lnTo>
                  <a:close/>
                  <a:moveTo>
                    <a:pt x="4470400" y="0"/>
                  </a:moveTo>
                  <a:lnTo>
                    <a:pt x="4495800" y="0"/>
                  </a:lnTo>
                  <a:lnTo>
                    <a:pt x="4495800" y="25400"/>
                  </a:lnTo>
                  <a:lnTo>
                    <a:pt x="4470400" y="25400"/>
                  </a:lnTo>
                  <a:close/>
                  <a:moveTo>
                    <a:pt x="4521200" y="0"/>
                  </a:moveTo>
                  <a:lnTo>
                    <a:pt x="4546600" y="0"/>
                  </a:lnTo>
                  <a:lnTo>
                    <a:pt x="4546600" y="25400"/>
                  </a:lnTo>
                  <a:lnTo>
                    <a:pt x="4521200" y="25400"/>
                  </a:lnTo>
                  <a:close/>
                  <a:moveTo>
                    <a:pt x="4572000" y="0"/>
                  </a:moveTo>
                  <a:lnTo>
                    <a:pt x="4597400" y="0"/>
                  </a:lnTo>
                  <a:lnTo>
                    <a:pt x="4597400" y="25400"/>
                  </a:lnTo>
                  <a:lnTo>
                    <a:pt x="4572000" y="25400"/>
                  </a:lnTo>
                  <a:close/>
                  <a:moveTo>
                    <a:pt x="4622800" y="0"/>
                  </a:moveTo>
                  <a:lnTo>
                    <a:pt x="4648200" y="0"/>
                  </a:lnTo>
                  <a:lnTo>
                    <a:pt x="4648200" y="25400"/>
                  </a:lnTo>
                  <a:lnTo>
                    <a:pt x="4622800" y="25400"/>
                  </a:lnTo>
                  <a:close/>
                  <a:moveTo>
                    <a:pt x="4673600" y="0"/>
                  </a:moveTo>
                  <a:lnTo>
                    <a:pt x="4699000" y="0"/>
                  </a:lnTo>
                  <a:lnTo>
                    <a:pt x="4699000" y="25400"/>
                  </a:lnTo>
                  <a:lnTo>
                    <a:pt x="4673600" y="25400"/>
                  </a:lnTo>
                  <a:close/>
                  <a:moveTo>
                    <a:pt x="4724400" y="0"/>
                  </a:moveTo>
                  <a:lnTo>
                    <a:pt x="4749800" y="0"/>
                  </a:lnTo>
                  <a:lnTo>
                    <a:pt x="4749800" y="25400"/>
                  </a:lnTo>
                  <a:lnTo>
                    <a:pt x="4724400" y="25400"/>
                  </a:lnTo>
                  <a:close/>
                  <a:moveTo>
                    <a:pt x="4775200" y="0"/>
                  </a:moveTo>
                  <a:lnTo>
                    <a:pt x="4800600" y="0"/>
                  </a:lnTo>
                  <a:lnTo>
                    <a:pt x="4800600" y="25400"/>
                  </a:lnTo>
                  <a:lnTo>
                    <a:pt x="4775200" y="25400"/>
                  </a:lnTo>
                  <a:close/>
                  <a:moveTo>
                    <a:pt x="4826000" y="0"/>
                  </a:moveTo>
                  <a:lnTo>
                    <a:pt x="4851400" y="0"/>
                  </a:lnTo>
                  <a:lnTo>
                    <a:pt x="4851400" y="25400"/>
                  </a:lnTo>
                  <a:lnTo>
                    <a:pt x="4826000" y="25400"/>
                  </a:lnTo>
                  <a:close/>
                  <a:moveTo>
                    <a:pt x="4876800" y="0"/>
                  </a:moveTo>
                  <a:lnTo>
                    <a:pt x="4902200" y="0"/>
                  </a:lnTo>
                  <a:lnTo>
                    <a:pt x="4902200" y="25400"/>
                  </a:lnTo>
                  <a:lnTo>
                    <a:pt x="4876800" y="25400"/>
                  </a:lnTo>
                  <a:close/>
                  <a:moveTo>
                    <a:pt x="4927600" y="0"/>
                  </a:moveTo>
                  <a:lnTo>
                    <a:pt x="4953000" y="0"/>
                  </a:lnTo>
                  <a:lnTo>
                    <a:pt x="4953000" y="25400"/>
                  </a:lnTo>
                  <a:lnTo>
                    <a:pt x="4927600" y="25400"/>
                  </a:lnTo>
                  <a:close/>
                  <a:moveTo>
                    <a:pt x="4978400" y="0"/>
                  </a:moveTo>
                  <a:lnTo>
                    <a:pt x="5003800" y="0"/>
                  </a:lnTo>
                  <a:lnTo>
                    <a:pt x="5003800" y="25400"/>
                  </a:lnTo>
                  <a:lnTo>
                    <a:pt x="4978400" y="25400"/>
                  </a:lnTo>
                  <a:close/>
                  <a:moveTo>
                    <a:pt x="5029200" y="0"/>
                  </a:moveTo>
                  <a:lnTo>
                    <a:pt x="5054600" y="0"/>
                  </a:lnTo>
                  <a:lnTo>
                    <a:pt x="5054600" y="25400"/>
                  </a:lnTo>
                  <a:lnTo>
                    <a:pt x="5029200" y="25400"/>
                  </a:lnTo>
                  <a:close/>
                  <a:moveTo>
                    <a:pt x="5080000" y="0"/>
                  </a:moveTo>
                  <a:lnTo>
                    <a:pt x="5105400" y="0"/>
                  </a:lnTo>
                  <a:lnTo>
                    <a:pt x="5105400" y="25400"/>
                  </a:lnTo>
                  <a:lnTo>
                    <a:pt x="5080000" y="25400"/>
                  </a:lnTo>
                  <a:close/>
                  <a:moveTo>
                    <a:pt x="5130800" y="0"/>
                  </a:moveTo>
                  <a:lnTo>
                    <a:pt x="5156200" y="0"/>
                  </a:lnTo>
                  <a:lnTo>
                    <a:pt x="5156200" y="25400"/>
                  </a:lnTo>
                  <a:lnTo>
                    <a:pt x="5130800" y="25400"/>
                  </a:lnTo>
                  <a:close/>
                  <a:moveTo>
                    <a:pt x="5181600" y="0"/>
                  </a:moveTo>
                  <a:lnTo>
                    <a:pt x="5207000" y="0"/>
                  </a:lnTo>
                  <a:lnTo>
                    <a:pt x="5207000" y="25400"/>
                  </a:lnTo>
                  <a:lnTo>
                    <a:pt x="5181600" y="25400"/>
                  </a:lnTo>
                  <a:close/>
                  <a:moveTo>
                    <a:pt x="5232400" y="0"/>
                  </a:moveTo>
                  <a:lnTo>
                    <a:pt x="5257800" y="0"/>
                  </a:lnTo>
                  <a:lnTo>
                    <a:pt x="5257800" y="25400"/>
                  </a:lnTo>
                  <a:lnTo>
                    <a:pt x="5232400" y="25400"/>
                  </a:lnTo>
                  <a:close/>
                  <a:moveTo>
                    <a:pt x="5283200" y="0"/>
                  </a:moveTo>
                  <a:lnTo>
                    <a:pt x="5308600" y="0"/>
                  </a:lnTo>
                  <a:lnTo>
                    <a:pt x="5308600" y="25400"/>
                  </a:lnTo>
                  <a:lnTo>
                    <a:pt x="5283200" y="25400"/>
                  </a:lnTo>
                  <a:close/>
                  <a:moveTo>
                    <a:pt x="5334000" y="0"/>
                  </a:moveTo>
                  <a:lnTo>
                    <a:pt x="5359400" y="0"/>
                  </a:lnTo>
                  <a:lnTo>
                    <a:pt x="5359400" y="25400"/>
                  </a:lnTo>
                  <a:lnTo>
                    <a:pt x="5334000" y="25400"/>
                  </a:lnTo>
                  <a:close/>
                  <a:moveTo>
                    <a:pt x="5384800" y="0"/>
                  </a:moveTo>
                  <a:lnTo>
                    <a:pt x="5410200" y="0"/>
                  </a:lnTo>
                  <a:lnTo>
                    <a:pt x="5410200" y="25400"/>
                  </a:lnTo>
                  <a:lnTo>
                    <a:pt x="5384800" y="25400"/>
                  </a:lnTo>
                  <a:close/>
                  <a:moveTo>
                    <a:pt x="5435600" y="0"/>
                  </a:moveTo>
                  <a:lnTo>
                    <a:pt x="5461000" y="0"/>
                  </a:lnTo>
                  <a:lnTo>
                    <a:pt x="5461000" y="25400"/>
                  </a:lnTo>
                  <a:lnTo>
                    <a:pt x="5435600" y="25400"/>
                  </a:lnTo>
                  <a:close/>
                  <a:moveTo>
                    <a:pt x="5486400" y="0"/>
                  </a:moveTo>
                  <a:lnTo>
                    <a:pt x="5511800" y="0"/>
                  </a:lnTo>
                  <a:lnTo>
                    <a:pt x="5511800" y="25400"/>
                  </a:lnTo>
                  <a:lnTo>
                    <a:pt x="5486400" y="25400"/>
                  </a:lnTo>
                  <a:close/>
                  <a:moveTo>
                    <a:pt x="5537200" y="0"/>
                  </a:moveTo>
                  <a:lnTo>
                    <a:pt x="5562600" y="0"/>
                  </a:lnTo>
                  <a:lnTo>
                    <a:pt x="5562600" y="25400"/>
                  </a:lnTo>
                  <a:lnTo>
                    <a:pt x="5537200" y="25400"/>
                  </a:lnTo>
                  <a:close/>
                  <a:moveTo>
                    <a:pt x="5588000" y="0"/>
                  </a:moveTo>
                  <a:lnTo>
                    <a:pt x="5613400" y="0"/>
                  </a:lnTo>
                  <a:lnTo>
                    <a:pt x="5613400" y="25400"/>
                  </a:lnTo>
                  <a:lnTo>
                    <a:pt x="5588000" y="25400"/>
                  </a:lnTo>
                  <a:close/>
                  <a:moveTo>
                    <a:pt x="5638800" y="0"/>
                  </a:moveTo>
                  <a:lnTo>
                    <a:pt x="5664200" y="0"/>
                  </a:lnTo>
                  <a:lnTo>
                    <a:pt x="5664200" y="25400"/>
                  </a:lnTo>
                  <a:lnTo>
                    <a:pt x="5638800" y="25400"/>
                  </a:lnTo>
                  <a:close/>
                  <a:moveTo>
                    <a:pt x="5689600" y="0"/>
                  </a:moveTo>
                  <a:lnTo>
                    <a:pt x="5715000" y="0"/>
                  </a:lnTo>
                  <a:lnTo>
                    <a:pt x="5715000" y="25400"/>
                  </a:lnTo>
                  <a:lnTo>
                    <a:pt x="5689600" y="25400"/>
                  </a:lnTo>
                  <a:close/>
                  <a:moveTo>
                    <a:pt x="5740400" y="0"/>
                  </a:moveTo>
                  <a:lnTo>
                    <a:pt x="5765800" y="0"/>
                  </a:lnTo>
                  <a:lnTo>
                    <a:pt x="5765800" y="25400"/>
                  </a:lnTo>
                  <a:lnTo>
                    <a:pt x="5740400" y="25400"/>
                  </a:lnTo>
                  <a:close/>
                  <a:moveTo>
                    <a:pt x="5791200" y="0"/>
                  </a:moveTo>
                  <a:lnTo>
                    <a:pt x="5816600" y="0"/>
                  </a:lnTo>
                  <a:lnTo>
                    <a:pt x="5816600" y="25400"/>
                  </a:lnTo>
                  <a:lnTo>
                    <a:pt x="5791200" y="25400"/>
                  </a:lnTo>
                  <a:close/>
                  <a:moveTo>
                    <a:pt x="5842000" y="0"/>
                  </a:moveTo>
                  <a:lnTo>
                    <a:pt x="5867400" y="0"/>
                  </a:lnTo>
                  <a:lnTo>
                    <a:pt x="5867400" y="25400"/>
                  </a:lnTo>
                  <a:lnTo>
                    <a:pt x="5842000" y="25400"/>
                  </a:lnTo>
                  <a:close/>
                  <a:moveTo>
                    <a:pt x="5892800" y="0"/>
                  </a:moveTo>
                  <a:lnTo>
                    <a:pt x="5918200" y="0"/>
                  </a:lnTo>
                  <a:lnTo>
                    <a:pt x="5918200" y="25400"/>
                  </a:lnTo>
                  <a:lnTo>
                    <a:pt x="5892800" y="25400"/>
                  </a:lnTo>
                  <a:close/>
                  <a:moveTo>
                    <a:pt x="5943600" y="0"/>
                  </a:moveTo>
                  <a:lnTo>
                    <a:pt x="5969000" y="0"/>
                  </a:lnTo>
                  <a:lnTo>
                    <a:pt x="5969000" y="25400"/>
                  </a:lnTo>
                  <a:lnTo>
                    <a:pt x="5943600" y="25400"/>
                  </a:lnTo>
                  <a:close/>
                  <a:moveTo>
                    <a:pt x="5994400" y="0"/>
                  </a:moveTo>
                  <a:lnTo>
                    <a:pt x="6019800" y="0"/>
                  </a:lnTo>
                  <a:lnTo>
                    <a:pt x="6019800" y="25400"/>
                  </a:lnTo>
                  <a:lnTo>
                    <a:pt x="5994400" y="25400"/>
                  </a:lnTo>
                  <a:close/>
                  <a:moveTo>
                    <a:pt x="6045200" y="0"/>
                  </a:moveTo>
                  <a:lnTo>
                    <a:pt x="6070600" y="0"/>
                  </a:lnTo>
                  <a:lnTo>
                    <a:pt x="6070600" y="25400"/>
                  </a:lnTo>
                  <a:lnTo>
                    <a:pt x="6045200" y="25400"/>
                  </a:lnTo>
                  <a:close/>
                  <a:moveTo>
                    <a:pt x="6096000" y="0"/>
                  </a:moveTo>
                  <a:lnTo>
                    <a:pt x="6121400" y="0"/>
                  </a:lnTo>
                  <a:lnTo>
                    <a:pt x="6121400" y="25400"/>
                  </a:lnTo>
                  <a:lnTo>
                    <a:pt x="6096000" y="25400"/>
                  </a:lnTo>
                  <a:close/>
                  <a:moveTo>
                    <a:pt x="6146800" y="0"/>
                  </a:moveTo>
                  <a:lnTo>
                    <a:pt x="6172200" y="0"/>
                  </a:lnTo>
                  <a:lnTo>
                    <a:pt x="6172200" y="25400"/>
                  </a:lnTo>
                  <a:lnTo>
                    <a:pt x="6146800" y="25400"/>
                  </a:lnTo>
                  <a:close/>
                  <a:moveTo>
                    <a:pt x="6197600" y="0"/>
                  </a:moveTo>
                  <a:lnTo>
                    <a:pt x="6223000" y="0"/>
                  </a:lnTo>
                  <a:lnTo>
                    <a:pt x="6223000" y="25400"/>
                  </a:lnTo>
                  <a:lnTo>
                    <a:pt x="6197600" y="25400"/>
                  </a:lnTo>
                  <a:close/>
                  <a:moveTo>
                    <a:pt x="6248400" y="0"/>
                  </a:moveTo>
                  <a:lnTo>
                    <a:pt x="6273800" y="0"/>
                  </a:lnTo>
                  <a:lnTo>
                    <a:pt x="6273800" y="25400"/>
                  </a:lnTo>
                  <a:lnTo>
                    <a:pt x="6248400" y="25400"/>
                  </a:lnTo>
                  <a:close/>
                  <a:moveTo>
                    <a:pt x="6299200" y="0"/>
                  </a:moveTo>
                  <a:lnTo>
                    <a:pt x="6324600" y="0"/>
                  </a:lnTo>
                  <a:lnTo>
                    <a:pt x="6324600" y="25400"/>
                  </a:lnTo>
                  <a:lnTo>
                    <a:pt x="6299200" y="25400"/>
                  </a:lnTo>
                  <a:close/>
                  <a:moveTo>
                    <a:pt x="6350000" y="0"/>
                  </a:moveTo>
                  <a:lnTo>
                    <a:pt x="6375400" y="0"/>
                  </a:lnTo>
                  <a:lnTo>
                    <a:pt x="6375400" y="25400"/>
                  </a:lnTo>
                  <a:lnTo>
                    <a:pt x="6350000" y="25400"/>
                  </a:lnTo>
                  <a:close/>
                  <a:moveTo>
                    <a:pt x="6400800" y="0"/>
                  </a:moveTo>
                  <a:lnTo>
                    <a:pt x="6426200" y="0"/>
                  </a:lnTo>
                  <a:lnTo>
                    <a:pt x="6426200" y="25400"/>
                  </a:lnTo>
                  <a:lnTo>
                    <a:pt x="6400800" y="25400"/>
                  </a:lnTo>
                  <a:close/>
                  <a:moveTo>
                    <a:pt x="6451600" y="0"/>
                  </a:moveTo>
                  <a:lnTo>
                    <a:pt x="6477000" y="0"/>
                  </a:lnTo>
                  <a:lnTo>
                    <a:pt x="6477000" y="25400"/>
                  </a:lnTo>
                  <a:lnTo>
                    <a:pt x="6451600" y="25400"/>
                  </a:lnTo>
                  <a:close/>
                  <a:moveTo>
                    <a:pt x="6502400" y="0"/>
                  </a:moveTo>
                  <a:lnTo>
                    <a:pt x="6527800" y="0"/>
                  </a:lnTo>
                  <a:lnTo>
                    <a:pt x="6527800" y="25400"/>
                  </a:lnTo>
                  <a:lnTo>
                    <a:pt x="6502400" y="25400"/>
                  </a:lnTo>
                  <a:close/>
                  <a:moveTo>
                    <a:pt x="6553200" y="0"/>
                  </a:moveTo>
                  <a:lnTo>
                    <a:pt x="6578600" y="0"/>
                  </a:lnTo>
                  <a:lnTo>
                    <a:pt x="6578600" y="25400"/>
                  </a:lnTo>
                  <a:lnTo>
                    <a:pt x="6553200" y="25400"/>
                  </a:lnTo>
                  <a:close/>
                  <a:moveTo>
                    <a:pt x="6604000" y="0"/>
                  </a:moveTo>
                  <a:lnTo>
                    <a:pt x="6629400" y="0"/>
                  </a:lnTo>
                  <a:lnTo>
                    <a:pt x="6629400" y="25400"/>
                  </a:lnTo>
                  <a:lnTo>
                    <a:pt x="6604000" y="25400"/>
                  </a:lnTo>
                  <a:close/>
                  <a:moveTo>
                    <a:pt x="6654800" y="0"/>
                  </a:moveTo>
                  <a:lnTo>
                    <a:pt x="6680200" y="0"/>
                  </a:lnTo>
                  <a:lnTo>
                    <a:pt x="6680200" y="25400"/>
                  </a:lnTo>
                  <a:lnTo>
                    <a:pt x="6654800" y="25400"/>
                  </a:lnTo>
                  <a:close/>
                  <a:moveTo>
                    <a:pt x="6705600" y="0"/>
                  </a:moveTo>
                  <a:lnTo>
                    <a:pt x="6731000" y="0"/>
                  </a:lnTo>
                  <a:lnTo>
                    <a:pt x="6731000" y="25400"/>
                  </a:lnTo>
                  <a:lnTo>
                    <a:pt x="6705600" y="25400"/>
                  </a:lnTo>
                  <a:close/>
                  <a:moveTo>
                    <a:pt x="6756400" y="0"/>
                  </a:moveTo>
                  <a:lnTo>
                    <a:pt x="6781800" y="0"/>
                  </a:lnTo>
                  <a:lnTo>
                    <a:pt x="6781800" y="25400"/>
                  </a:lnTo>
                  <a:lnTo>
                    <a:pt x="6756400" y="25400"/>
                  </a:lnTo>
                  <a:close/>
                  <a:moveTo>
                    <a:pt x="6807200" y="0"/>
                  </a:moveTo>
                  <a:lnTo>
                    <a:pt x="6832600" y="0"/>
                  </a:lnTo>
                  <a:lnTo>
                    <a:pt x="6832600" y="25400"/>
                  </a:lnTo>
                  <a:lnTo>
                    <a:pt x="6807200" y="25400"/>
                  </a:lnTo>
                  <a:close/>
                  <a:moveTo>
                    <a:pt x="6858000" y="0"/>
                  </a:moveTo>
                  <a:lnTo>
                    <a:pt x="6883400" y="0"/>
                  </a:lnTo>
                  <a:lnTo>
                    <a:pt x="6883400" y="25400"/>
                  </a:lnTo>
                  <a:lnTo>
                    <a:pt x="6858000" y="25400"/>
                  </a:lnTo>
                  <a:close/>
                  <a:moveTo>
                    <a:pt x="6908800" y="0"/>
                  </a:moveTo>
                  <a:lnTo>
                    <a:pt x="6934200" y="0"/>
                  </a:lnTo>
                  <a:lnTo>
                    <a:pt x="6934200" y="25400"/>
                  </a:lnTo>
                  <a:lnTo>
                    <a:pt x="6908800" y="25400"/>
                  </a:lnTo>
                  <a:close/>
                  <a:moveTo>
                    <a:pt x="6959600" y="0"/>
                  </a:moveTo>
                  <a:lnTo>
                    <a:pt x="6985000" y="0"/>
                  </a:lnTo>
                  <a:lnTo>
                    <a:pt x="6985000" y="25400"/>
                  </a:lnTo>
                  <a:lnTo>
                    <a:pt x="6959600" y="25400"/>
                  </a:lnTo>
                  <a:close/>
                  <a:moveTo>
                    <a:pt x="7010400" y="0"/>
                  </a:moveTo>
                  <a:lnTo>
                    <a:pt x="7035800" y="0"/>
                  </a:lnTo>
                  <a:lnTo>
                    <a:pt x="7035800" y="25400"/>
                  </a:lnTo>
                  <a:lnTo>
                    <a:pt x="7010400" y="25400"/>
                  </a:lnTo>
                  <a:close/>
                  <a:moveTo>
                    <a:pt x="7061200" y="0"/>
                  </a:moveTo>
                  <a:lnTo>
                    <a:pt x="7086600" y="0"/>
                  </a:lnTo>
                  <a:lnTo>
                    <a:pt x="7086600" y="25400"/>
                  </a:lnTo>
                  <a:lnTo>
                    <a:pt x="7061200" y="25400"/>
                  </a:lnTo>
                  <a:close/>
                  <a:moveTo>
                    <a:pt x="7112000" y="0"/>
                  </a:moveTo>
                  <a:lnTo>
                    <a:pt x="7137400" y="0"/>
                  </a:lnTo>
                  <a:lnTo>
                    <a:pt x="7137400" y="25400"/>
                  </a:lnTo>
                  <a:lnTo>
                    <a:pt x="7112000" y="25400"/>
                  </a:lnTo>
                  <a:close/>
                  <a:moveTo>
                    <a:pt x="7162800" y="0"/>
                  </a:moveTo>
                  <a:lnTo>
                    <a:pt x="7188200" y="0"/>
                  </a:lnTo>
                  <a:lnTo>
                    <a:pt x="7188200" y="25400"/>
                  </a:lnTo>
                  <a:lnTo>
                    <a:pt x="7162800" y="25400"/>
                  </a:lnTo>
                  <a:close/>
                  <a:moveTo>
                    <a:pt x="7213600" y="0"/>
                  </a:moveTo>
                  <a:lnTo>
                    <a:pt x="7239000" y="0"/>
                  </a:lnTo>
                  <a:lnTo>
                    <a:pt x="7239000" y="25400"/>
                  </a:lnTo>
                  <a:lnTo>
                    <a:pt x="7213600" y="25400"/>
                  </a:lnTo>
                  <a:close/>
                  <a:moveTo>
                    <a:pt x="7264400" y="0"/>
                  </a:moveTo>
                  <a:lnTo>
                    <a:pt x="7289800" y="0"/>
                  </a:lnTo>
                  <a:lnTo>
                    <a:pt x="7289800" y="25400"/>
                  </a:lnTo>
                  <a:lnTo>
                    <a:pt x="7264400" y="25400"/>
                  </a:lnTo>
                  <a:close/>
                  <a:moveTo>
                    <a:pt x="7315200" y="0"/>
                  </a:moveTo>
                  <a:lnTo>
                    <a:pt x="7340600" y="0"/>
                  </a:lnTo>
                  <a:lnTo>
                    <a:pt x="7340600" y="25400"/>
                  </a:lnTo>
                  <a:lnTo>
                    <a:pt x="7315200" y="25400"/>
                  </a:lnTo>
                  <a:close/>
                  <a:moveTo>
                    <a:pt x="7366000" y="0"/>
                  </a:moveTo>
                  <a:lnTo>
                    <a:pt x="7391400" y="0"/>
                  </a:lnTo>
                  <a:lnTo>
                    <a:pt x="7391400" y="25400"/>
                  </a:lnTo>
                  <a:lnTo>
                    <a:pt x="7366000" y="25400"/>
                  </a:lnTo>
                  <a:close/>
                  <a:moveTo>
                    <a:pt x="7416800" y="0"/>
                  </a:moveTo>
                  <a:lnTo>
                    <a:pt x="7442200" y="0"/>
                  </a:lnTo>
                  <a:lnTo>
                    <a:pt x="7442200" y="25400"/>
                  </a:lnTo>
                  <a:lnTo>
                    <a:pt x="7416800" y="25400"/>
                  </a:lnTo>
                  <a:close/>
                  <a:moveTo>
                    <a:pt x="7467600" y="0"/>
                  </a:moveTo>
                  <a:lnTo>
                    <a:pt x="7493000" y="0"/>
                  </a:lnTo>
                  <a:lnTo>
                    <a:pt x="7493000" y="25400"/>
                  </a:lnTo>
                  <a:lnTo>
                    <a:pt x="7467600" y="25400"/>
                  </a:lnTo>
                  <a:close/>
                  <a:moveTo>
                    <a:pt x="7518400" y="0"/>
                  </a:moveTo>
                  <a:lnTo>
                    <a:pt x="7543800" y="0"/>
                  </a:lnTo>
                  <a:lnTo>
                    <a:pt x="7543800" y="25400"/>
                  </a:lnTo>
                  <a:lnTo>
                    <a:pt x="7518400" y="25400"/>
                  </a:lnTo>
                  <a:close/>
                  <a:moveTo>
                    <a:pt x="7569200" y="0"/>
                  </a:moveTo>
                  <a:lnTo>
                    <a:pt x="7594600" y="0"/>
                  </a:lnTo>
                  <a:lnTo>
                    <a:pt x="7594600" y="25400"/>
                  </a:lnTo>
                  <a:lnTo>
                    <a:pt x="7569200" y="25400"/>
                  </a:lnTo>
                  <a:close/>
                  <a:moveTo>
                    <a:pt x="7620000" y="0"/>
                  </a:moveTo>
                  <a:lnTo>
                    <a:pt x="7645400" y="0"/>
                  </a:lnTo>
                  <a:lnTo>
                    <a:pt x="7645400" y="25400"/>
                  </a:lnTo>
                  <a:lnTo>
                    <a:pt x="7620000" y="25400"/>
                  </a:lnTo>
                  <a:close/>
                  <a:moveTo>
                    <a:pt x="7670800" y="0"/>
                  </a:moveTo>
                  <a:lnTo>
                    <a:pt x="7696200" y="0"/>
                  </a:lnTo>
                  <a:lnTo>
                    <a:pt x="7696200" y="25400"/>
                  </a:lnTo>
                  <a:lnTo>
                    <a:pt x="7670800" y="25400"/>
                  </a:lnTo>
                  <a:close/>
                  <a:moveTo>
                    <a:pt x="0" y="0"/>
                  </a:moveTo>
                  <a:lnTo>
                    <a:pt x="25400" y="0"/>
                  </a:lnTo>
                  <a:lnTo>
                    <a:pt x="25400" y="25400"/>
                  </a:lnTo>
                  <a:lnTo>
                    <a:pt x="0" y="25400"/>
                  </a:lnTo>
                  <a:close/>
                </a:path>
              </a:pathLst>
            </a:custGeom>
            <a:solidFill>
              <a:srgbClr val="120544"/>
            </a:solidFill>
          </p:spPr>
          <p:txBody>
            <a:bodyPr/>
            <a:lstStyle/>
            <a:p/>
          </p:txBody>
        </p:sp>
      </p:grpSp>
      <p:pic>
        <p:nvPicPr>
          <p:cNvPr id="21" name="Picture 21"/>
          <p:cNvPicPr>
            <a:picLocks noChangeAspect="1"/>
          </p:cNvPicPr>
          <p:nvPr/>
        </p:nvPicPr>
        <p:blipFill>
          <a:blip r:embed="rId8"/>
          <a:srcRect b="156"/>
          <a:stretch>
            <a:fillRect/>
          </a:stretch>
        </p:blipFill>
        <p:spPr>
          <a:xfrm>
            <a:off x="16136620" y="8527197"/>
            <a:ext cx="2245362" cy="2192035"/>
          </a:xfrm>
          <a:prstGeom prst="rect">
            <a:avLst/>
          </a:prstGeom>
        </p:spPr>
      </p:pic>
      <p:pic>
        <p:nvPicPr>
          <p:cNvPr id="22" name="Picture 22">
            <a:hlinkClick action="ppaction://hlinkshowjump?jump=nextslide"/>
          </p:cNvPr>
          <p:cNvPicPr>
            <a:picLocks noChangeAspect="1"/>
          </p:cNvPicPr>
          <p:nvPr/>
        </p:nvPicPr>
        <p:blipFill>
          <a:blip r:embed="rId9"/>
          <a:stretch>
            <a:fillRect/>
          </a:stretch>
        </p:blipFill>
        <p:spPr>
          <a:xfrm>
            <a:off x="6842467" y="4405377"/>
            <a:ext cx="1099163" cy="1099163"/>
          </a:xfrm>
          <a:prstGeom prst="rect">
            <a:avLst/>
          </a:prstGeom>
        </p:spPr>
      </p:pic>
      <p:pic>
        <p:nvPicPr>
          <p:cNvPr id="23" name="Picture 23">
            <a:hlinkClick r:id="rId11" action="ppaction://hlinksldjump"/>
          </p:cNvPr>
          <p:cNvPicPr>
            <a:picLocks noChangeAspect="1"/>
          </p:cNvPicPr>
          <p:nvPr/>
        </p:nvPicPr>
        <p:blipFill>
          <a:blip r:embed="rId10"/>
          <a:srcRect r="48"/>
          <a:stretch>
            <a:fillRect/>
          </a:stretch>
        </p:blipFill>
        <p:spPr>
          <a:xfrm>
            <a:off x="13941413" y="6122940"/>
            <a:ext cx="801400" cy="1104687"/>
          </a:xfrm>
          <a:prstGeom prst="rect">
            <a:avLst/>
          </a:prstGeom>
        </p:spPr>
      </p:pic>
      <p:pic>
        <p:nvPicPr>
          <p:cNvPr id="24" name="Picture 24">
            <a:hlinkClick r:id="rId13" action="ppaction://hlinksldjump"/>
          </p:cNvPr>
          <p:cNvPicPr>
            <a:picLocks noChangeAspect="1"/>
          </p:cNvPicPr>
          <p:nvPr/>
        </p:nvPicPr>
        <p:blipFill>
          <a:blip r:embed="rId12"/>
          <a:srcRect b="56"/>
          <a:stretch>
            <a:fillRect/>
          </a:stretch>
        </p:blipFill>
        <p:spPr>
          <a:xfrm>
            <a:off x="6842467" y="6141990"/>
            <a:ext cx="1148036" cy="1145166"/>
          </a:xfrm>
          <a:prstGeom prst="rect">
            <a:avLst/>
          </a:prstGeom>
        </p:spPr>
      </p:pic>
      <p:pic>
        <p:nvPicPr>
          <p:cNvPr id="25" name="Picture 25">
            <a:hlinkClick r:id="rId15" action="ppaction://hlinksldjump"/>
          </p:cNvPr>
          <p:cNvPicPr>
            <a:picLocks noChangeAspect="1"/>
          </p:cNvPicPr>
          <p:nvPr/>
        </p:nvPicPr>
        <p:blipFill>
          <a:blip r:embed="rId14"/>
          <a:srcRect r="86"/>
          <a:stretch>
            <a:fillRect/>
          </a:stretch>
        </p:blipFill>
        <p:spPr>
          <a:xfrm>
            <a:off x="13792464" y="4405377"/>
            <a:ext cx="1099295" cy="1367708"/>
          </a:xfrm>
          <a:prstGeom prst="rect">
            <a:avLst/>
          </a:prstGeom>
        </p:spPr>
      </p:pic>
      <p:pic>
        <p:nvPicPr>
          <p:cNvPr id="26" name="Picture 26"/>
          <p:cNvPicPr>
            <a:picLocks noChangeAspect="1"/>
          </p:cNvPicPr>
          <p:nvPr/>
        </p:nvPicPr>
        <p:blipFill>
          <a:blip r:embed="rId16"/>
          <a:srcRect b="47253"/>
          <a:stretch>
            <a:fillRect/>
          </a:stretch>
        </p:blipFill>
        <p:spPr>
          <a:xfrm>
            <a:off x="1496106" y="1331704"/>
            <a:ext cx="5107360" cy="2693962"/>
          </a:xfrm>
          <a:prstGeom prst="rect">
            <a:avLst/>
          </a:prstGeom>
        </p:spPr>
      </p:pic>
      <p:sp>
        <p:nvSpPr>
          <p:cNvPr id="27" name="TextBox 27"/>
          <p:cNvSpPr txBox="1"/>
          <p:nvPr/>
        </p:nvSpPr>
        <p:spPr>
          <a:xfrm>
            <a:off x="3964082" y="1478844"/>
            <a:ext cx="10142370" cy="1965797"/>
          </a:xfrm>
          <a:prstGeom prst="rect">
            <a:avLst/>
          </a:prstGeom>
        </p:spPr>
        <p:txBody>
          <a:bodyPr lIns="0" tIns="0" rIns="0" bIns="0" rtlCol="0" anchor="t">
            <a:spAutoFit/>
          </a:bodyPr>
          <a:lstStyle/>
          <a:p>
            <a:pPr algn="ctr">
              <a:lnSpc>
                <a:spcPts val="12591"/>
              </a:lnSpc>
            </a:pPr>
            <a:r>
              <a:rPr lang="en-US" sz="10491">
                <a:solidFill>
                  <a:srgbClr val="120544"/>
                </a:solidFill>
                <a:latin typeface="Aurora"/>
              </a:rPr>
              <a:t>MENU</a:t>
            </a:r>
          </a:p>
        </p:txBody>
      </p:sp>
      <p:pic>
        <p:nvPicPr>
          <p:cNvPr id="28" name="Picture 28"/>
          <p:cNvPicPr>
            <a:picLocks noChangeAspect="1"/>
          </p:cNvPicPr>
          <p:nvPr/>
        </p:nvPicPr>
        <p:blipFill>
          <a:blip r:embed="rId16"/>
          <a:srcRect b="47253"/>
          <a:stretch>
            <a:fillRect/>
          </a:stretch>
        </p:blipFill>
        <p:spPr>
          <a:xfrm>
            <a:off x="11655389" y="1506696"/>
            <a:ext cx="4845387" cy="2555781"/>
          </a:xfrm>
          <a:prstGeom prst="rect">
            <a:avLst/>
          </a:prstGeom>
        </p:spPr>
      </p:pic>
      <p:pic>
        <p:nvPicPr>
          <p:cNvPr id="29" name="Picture 29"/>
          <p:cNvPicPr>
            <a:picLocks noChangeAspect="1"/>
          </p:cNvPicPr>
          <p:nvPr/>
        </p:nvPicPr>
        <p:blipFill>
          <a:blip r:embed="rId16"/>
          <a:srcRect b="68873"/>
          <a:stretch>
            <a:fillRect/>
          </a:stretch>
        </p:blipFill>
        <p:spPr>
          <a:xfrm>
            <a:off x="2221614" y="7442319"/>
            <a:ext cx="4907815" cy="1527614"/>
          </a:xfrm>
          <a:prstGeom prst="rect">
            <a:avLst/>
          </a:prstGeom>
        </p:spPr>
      </p:pic>
      <p:pic>
        <p:nvPicPr>
          <p:cNvPr id="30" name="Picture 30"/>
          <p:cNvPicPr>
            <a:picLocks noChangeAspect="1"/>
          </p:cNvPicPr>
          <p:nvPr/>
        </p:nvPicPr>
        <p:blipFill>
          <a:blip r:embed="rId16"/>
          <a:srcRect b="68873"/>
          <a:stretch>
            <a:fillRect/>
          </a:stretch>
        </p:blipFill>
        <p:spPr>
          <a:xfrm>
            <a:off x="10499176" y="7442319"/>
            <a:ext cx="4907815" cy="1527614"/>
          </a:xfrm>
          <a:prstGeom prst="rect">
            <a:avLst/>
          </a:prstGeom>
        </p:spPr>
      </p:pic>
      <p:sp>
        <p:nvSpPr>
          <p:cNvPr id="31" name="TextBox 31"/>
          <p:cNvSpPr txBox="1"/>
          <p:nvPr/>
        </p:nvSpPr>
        <p:spPr>
          <a:xfrm>
            <a:off x="10894922" y="6162235"/>
            <a:ext cx="4993683" cy="891540"/>
          </a:xfrm>
          <a:prstGeom prst="rect">
            <a:avLst/>
          </a:prstGeom>
        </p:spPr>
        <p:txBody>
          <a:bodyPr lIns="0" tIns="0" rIns="0" bIns="0" rtlCol="0" anchor="t">
            <a:spAutoFit/>
          </a:bodyPr>
          <a:lstStyle/>
          <a:p>
            <a:pPr algn="l">
              <a:lnSpc>
                <a:spcPts val="5458"/>
              </a:lnSpc>
            </a:pPr>
            <a:r>
              <a:rPr lang="en-US" sz="3898">
                <a:solidFill>
                  <a:srgbClr val="120544"/>
                </a:solidFill>
                <a:latin typeface="Aurora"/>
              </a:rPr>
              <a:t>QUIZ</a:t>
            </a:r>
          </a:p>
        </p:txBody>
      </p:sp>
      <p:sp>
        <p:nvSpPr>
          <p:cNvPr id="32" name="TextBox 32"/>
          <p:cNvSpPr txBox="1"/>
          <p:nvPr/>
        </p:nvSpPr>
        <p:spPr>
          <a:xfrm>
            <a:off x="2902107" y="6162235"/>
            <a:ext cx="3110324" cy="891540"/>
          </a:xfrm>
          <a:prstGeom prst="rect">
            <a:avLst/>
          </a:prstGeom>
        </p:spPr>
        <p:txBody>
          <a:bodyPr lIns="0" tIns="0" rIns="0" bIns="0" rtlCol="0" anchor="t">
            <a:spAutoFit/>
          </a:bodyPr>
          <a:lstStyle/>
          <a:p>
            <a:pPr algn="l">
              <a:lnSpc>
                <a:spcPts val="5458"/>
              </a:lnSpc>
            </a:pPr>
            <a:r>
              <a:rPr lang="en-US" sz="3898">
                <a:solidFill>
                  <a:srgbClr val="120544"/>
                </a:solidFill>
                <a:latin typeface="Aurora"/>
              </a:rPr>
              <a:t>MATERI</a:t>
            </a:r>
          </a:p>
        </p:txBody>
      </p:sp>
      <p:sp>
        <p:nvSpPr>
          <p:cNvPr id="33" name="TextBox 33"/>
          <p:cNvSpPr txBox="1"/>
          <p:nvPr/>
        </p:nvSpPr>
        <p:spPr>
          <a:xfrm>
            <a:off x="2580550" y="4831866"/>
            <a:ext cx="4022916" cy="552831"/>
          </a:xfrm>
          <a:prstGeom prst="rect">
            <a:avLst/>
          </a:prstGeom>
        </p:spPr>
        <p:txBody>
          <a:bodyPr lIns="0" tIns="0" rIns="0" bIns="0" rtlCol="0" anchor="t">
            <a:spAutoFit/>
          </a:bodyPr>
          <a:lstStyle/>
          <a:p>
            <a:pPr algn="ctr">
              <a:lnSpc>
                <a:spcPts val="3627"/>
              </a:lnSpc>
            </a:pPr>
            <a:r>
              <a:rPr lang="en-US" sz="3900">
                <a:solidFill>
                  <a:srgbClr val="000000"/>
                </a:solidFill>
                <a:latin typeface="Aurora"/>
              </a:rPr>
              <a:t>PETUNJUK</a:t>
            </a:r>
          </a:p>
        </p:txBody>
      </p:sp>
      <p:sp>
        <p:nvSpPr>
          <p:cNvPr id="34" name="TextBox 34"/>
          <p:cNvSpPr txBox="1"/>
          <p:nvPr/>
        </p:nvSpPr>
        <p:spPr>
          <a:xfrm>
            <a:off x="9918496" y="4993059"/>
            <a:ext cx="4022916" cy="552831"/>
          </a:xfrm>
          <a:prstGeom prst="rect">
            <a:avLst/>
          </a:prstGeom>
        </p:spPr>
        <p:txBody>
          <a:bodyPr lIns="0" tIns="0" rIns="0" bIns="0" rtlCol="0" anchor="t">
            <a:spAutoFit/>
          </a:bodyPr>
          <a:lstStyle/>
          <a:p>
            <a:pPr algn="ctr">
              <a:lnSpc>
                <a:spcPts val="3627"/>
              </a:lnSpc>
            </a:pPr>
            <a:r>
              <a:rPr lang="en-US" sz="3900">
                <a:solidFill>
                  <a:srgbClr val="000000"/>
                </a:solidFill>
                <a:latin typeface="Aurora"/>
              </a:rPr>
              <a:t>VIDEO</a:t>
            </a:r>
          </a:p>
        </p:txBody>
      </p:sp>
      <p:grpSp>
        <p:nvGrpSpPr>
          <p:cNvPr id="35" name="Group 35"/>
          <p:cNvGrpSpPr/>
          <p:nvPr/>
        </p:nvGrpSpPr>
        <p:grpSpPr>
          <a:xfrm>
            <a:off x="4361298" y="768218"/>
            <a:ext cx="1272496" cy="19050"/>
            <a:chExt cx="1696662" cy="25400"/>
          </a:xfrm>
        </p:grpSpPr>
        <p:sp>
          <p:nvSpPr>
            <p:cNvPr id="36" name="Freeform 36"/>
            <p:cNvSpPr/>
            <p:nvPr/>
          </p:nvSpPr>
          <p:spPr>
            <a:xfrm>
              <a:off x="0" y="0"/>
              <a:ext cx="1705102" cy="33909"/>
            </a:xfrm>
            <a:custGeom>
              <a:rect l="l" t="t" r="r" b="b"/>
              <a:pathLst>
                <a:path w="1705102" h="33909">
                  <a:moveTo>
                    <a:pt x="16891" y="0"/>
                  </a:moveTo>
                  <a:lnTo>
                    <a:pt x="1688211" y="0"/>
                  </a:lnTo>
                  <a:cubicBezTo>
                    <a:pt x="1697609" y="0"/>
                    <a:pt x="1705102" y="7620"/>
                    <a:pt x="1705102" y="16891"/>
                  </a:cubicBezTo>
                  <a:cubicBezTo>
                    <a:pt x="1705102" y="26162"/>
                    <a:pt x="1697482" y="33782"/>
                    <a:pt x="1688211"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37" name="Group 37"/>
          <p:cNvGrpSpPr/>
          <p:nvPr/>
        </p:nvGrpSpPr>
        <p:grpSpPr>
          <a:xfrm rot="-2914819">
            <a:off x="5533909" y="604559"/>
            <a:ext cx="455541" cy="19050"/>
            <a:chExt cx="607389" cy="25400"/>
          </a:xfrm>
        </p:grpSpPr>
        <p:sp>
          <p:nvSpPr>
            <p:cNvPr id="38" name="Freeform 38"/>
            <p:cNvSpPr/>
            <p:nvPr/>
          </p:nvSpPr>
          <p:spPr>
            <a:xfrm>
              <a:off x="0" y="0"/>
              <a:ext cx="615823" cy="33909"/>
            </a:xfrm>
            <a:custGeom>
              <a:rect l="l" t="t" r="r" b="b"/>
              <a:pathLst>
                <a:path w="615823" h="33909">
                  <a:moveTo>
                    <a:pt x="16891" y="0"/>
                  </a:moveTo>
                  <a:lnTo>
                    <a:pt x="598932" y="0"/>
                  </a:lnTo>
                  <a:cubicBezTo>
                    <a:pt x="608330" y="0"/>
                    <a:pt x="615823" y="7620"/>
                    <a:pt x="615823" y="16891"/>
                  </a:cubicBezTo>
                  <a:cubicBezTo>
                    <a:pt x="615823" y="26162"/>
                    <a:pt x="608203" y="33782"/>
                    <a:pt x="598932"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39" name="Group 39"/>
          <p:cNvGrpSpPr/>
          <p:nvPr/>
        </p:nvGrpSpPr>
        <p:grpSpPr>
          <a:xfrm>
            <a:off x="5887063" y="440900"/>
            <a:ext cx="8203619" cy="19050"/>
            <a:chExt cx="10938159" cy="25400"/>
          </a:xfrm>
        </p:grpSpPr>
        <p:sp>
          <p:nvSpPr>
            <p:cNvPr id="40" name="Freeform 40"/>
            <p:cNvSpPr/>
            <p:nvPr/>
          </p:nvSpPr>
          <p:spPr>
            <a:xfrm>
              <a:off x="0" y="0"/>
              <a:ext cx="10946638" cy="33909"/>
            </a:xfrm>
            <a:custGeom>
              <a:rect l="l" t="t" r="r" b="b"/>
              <a:pathLst>
                <a:path w="10946638" h="33909">
                  <a:moveTo>
                    <a:pt x="16891" y="0"/>
                  </a:moveTo>
                  <a:lnTo>
                    <a:pt x="10929747" y="0"/>
                  </a:lnTo>
                  <a:cubicBezTo>
                    <a:pt x="10939145" y="0"/>
                    <a:pt x="10946638" y="7620"/>
                    <a:pt x="10946638" y="16891"/>
                  </a:cubicBezTo>
                  <a:cubicBezTo>
                    <a:pt x="10946638" y="26162"/>
                    <a:pt x="10939018" y="33782"/>
                    <a:pt x="10929747"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pic>
        <p:nvPicPr>
          <p:cNvPr id="41" name="Picture 41"/>
          <p:cNvPicPr>
            <a:picLocks noChangeAspect="1"/>
          </p:cNvPicPr>
          <p:nvPr/>
        </p:nvPicPr>
        <p:blipFill>
          <a:blip r:embed="rId17"/>
          <a:stretch>
            <a:fillRect/>
          </a:stretch>
        </p:blipFill>
        <p:spPr>
          <a:xfrm>
            <a:off x="11344083" y="611787"/>
            <a:ext cx="1143000" cy="228600"/>
          </a:xfrm>
          <a:prstGeom prst="rect">
            <a:avLst/>
          </a:prstGeom>
        </p:spPr>
      </p:pic>
      <p:pic>
        <p:nvPicPr>
          <p:cNvPr id="42" name="Picture 42"/>
          <p:cNvPicPr>
            <a:picLocks noChangeAspect="1"/>
          </p:cNvPicPr>
          <p:nvPr/>
        </p:nvPicPr>
        <p:blipFill>
          <a:blip r:embed="rId17"/>
          <a:stretch>
            <a:fillRect/>
          </a:stretch>
        </p:blipFill>
        <p:spPr>
          <a:xfrm>
            <a:off x="12563283" y="611787"/>
            <a:ext cx="1143000" cy="228600"/>
          </a:xfrm>
          <a:prstGeom prst="rect">
            <a:avLst/>
          </a:prstGeom>
        </p:spPr>
      </p:pic>
      <p:grpSp>
        <p:nvGrpSpPr>
          <p:cNvPr id="43" name="Group 43"/>
          <p:cNvGrpSpPr/>
          <p:nvPr/>
        </p:nvGrpSpPr>
        <p:grpSpPr>
          <a:xfrm rot="-10800000">
            <a:off x="6139438" y="716562"/>
            <a:ext cx="5013516" cy="19050"/>
            <a:chExt cx="6684688" cy="25400"/>
          </a:xfrm>
        </p:grpSpPr>
        <p:sp>
          <p:nvSpPr>
            <p:cNvPr id="44" name="Freeform 44"/>
            <p:cNvSpPr/>
            <p:nvPr/>
          </p:nvSpPr>
          <p:spPr>
            <a:xfrm>
              <a:off x="16891" y="0"/>
              <a:ext cx="6659372" cy="33909"/>
            </a:xfrm>
            <a:custGeom>
              <a:rect l="l" t="t" r="r" b="b"/>
              <a:pathLst>
                <a:path w="6659372" h="33909">
                  <a:moveTo>
                    <a:pt x="0" y="0"/>
                  </a:moveTo>
                  <a:lnTo>
                    <a:pt x="6659372" y="0"/>
                  </a:lnTo>
                  <a:lnTo>
                    <a:pt x="6659372" y="33909"/>
                  </a:lnTo>
                  <a:lnTo>
                    <a:pt x="0" y="33909"/>
                  </a:lnTo>
                  <a:close/>
                </a:path>
              </a:pathLst>
            </a:custGeom>
            <a:solidFill>
              <a:srgbClr val="F4F4F4">
                <a:alpha val="84706"/>
              </a:srgbClr>
            </a:solidFill>
          </p:spPr>
          <p:txBody>
            <a:bodyPr/>
            <a:lstStyle/>
            <a:p/>
          </p:txBody>
        </p:sp>
      </p:grpSp>
      <p:grpSp>
        <p:nvGrpSpPr>
          <p:cNvPr id="45" name="Group 45"/>
          <p:cNvGrpSpPr/>
          <p:nvPr/>
        </p:nvGrpSpPr>
        <p:grpSpPr>
          <a:xfrm>
            <a:off x="7979800" y="9438037"/>
            <a:ext cx="8534317" cy="19050"/>
            <a:chExt cx="11379089" cy="25400"/>
          </a:xfrm>
        </p:grpSpPr>
        <p:sp>
          <p:nvSpPr>
            <p:cNvPr id="46" name="Freeform 46"/>
            <p:cNvSpPr/>
            <p:nvPr/>
          </p:nvSpPr>
          <p:spPr>
            <a:xfrm>
              <a:off x="16891" y="0"/>
              <a:ext cx="11353673" cy="33909"/>
            </a:xfrm>
            <a:custGeom>
              <a:rect l="l" t="t" r="r" b="b"/>
              <a:pathLst>
                <a:path w="11353673" h="33909">
                  <a:moveTo>
                    <a:pt x="0" y="0"/>
                  </a:moveTo>
                  <a:lnTo>
                    <a:pt x="11353673" y="0"/>
                  </a:lnTo>
                  <a:lnTo>
                    <a:pt x="11353673" y="33909"/>
                  </a:lnTo>
                  <a:lnTo>
                    <a:pt x="0" y="33909"/>
                  </a:lnTo>
                  <a:close/>
                </a:path>
              </a:pathLst>
            </a:custGeom>
            <a:solidFill>
              <a:srgbClr val="F4F4F4">
                <a:alpha val="84706"/>
              </a:srgbClr>
            </a:solidFill>
          </p:spPr>
          <p:txBody>
            <a:bodyPr/>
            <a:lstStyle/>
            <a:p/>
          </p:txBody>
        </p:sp>
      </p:grpSp>
      <p:grpSp>
        <p:nvGrpSpPr>
          <p:cNvPr id="47" name="Group 47"/>
          <p:cNvGrpSpPr/>
          <p:nvPr/>
        </p:nvGrpSpPr>
        <p:grpSpPr>
          <a:xfrm>
            <a:off x="4665996" y="9950244"/>
            <a:ext cx="3046419" cy="19050"/>
            <a:chExt cx="4061892" cy="25400"/>
          </a:xfrm>
        </p:grpSpPr>
        <p:sp>
          <p:nvSpPr>
            <p:cNvPr id="48" name="Freeform 48"/>
            <p:cNvSpPr/>
            <p:nvPr/>
          </p:nvSpPr>
          <p:spPr>
            <a:xfrm>
              <a:off x="0" y="0"/>
              <a:ext cx="4070350" cy="33909"/>
            </a:xfrm>
            <a:custGeom>
              <a:rect l="l" t="t" r="r" b="b"/>
              <a:pathLst>
                <a:path w="4070350" h="33909">
                  <a:moveTo>
                    <a:pt x="16891" y="0"/>
                  </a:moveTo>
                  <a:lnTo>
                    <a:pt x="4053459" y="0"/>
                  </a:lnTo>
                  <a:cubicBezTo>
                    <a:pt x="4062857" y="0"/>
                    <a:pt x="4070350" y="7620"/>
                    <a:pt x="4070350" y="16891"/>
                  </a:cubicBezTo>
                  <a:cubicBezTo>
                    <a:pt x="4070350" y="26162"/>
                    <a:pt x="4062730" y="33782"/>
                    <a:pt x="4053459"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49" name="Group 49"/>
          <p:cNvGrpSpPr/>
          <p:nvPr/>
        </p:nvGrpSpPr>
        <p:grpSpPr>
          <a:xfrm rot="-3599999">
            <a:off x="7537444" y="9698904"/>
            <a:ext cx="621495" cy="19050"/>
            <a:chExt cx="828660" cy="25400"/>
          </a:xfrm>
        </p:grpSpPr>
        <p:sp>
          <p:nvSpPr>
            <p:cNvPr id="50" name="Freeform 50"/>
            <p:cNvSpPr/>
            <p:nvPr/>
          </p:nvSpPr>
          <p:spPr>
            <a:xfrm>
              <a:off x="0" y="0"/>
              <a:ext cx="837057" cy="33909"/>
            </a:xfrm>
            <a:custGeom>
              <a:rect l="l" t="t" r="r" b="b"/>
              <a:pathLst>
                <a:path w="837057" h="33909">
                  <a:moveTo>
                    <a:pt x="16891" y="0"/>
                  </a:moveTo>
                  <a:lnTo>
                    <a:pt x="820166" y="0"/>
                  </a:lnTo>
                  <a:cubicBezTo>
                    <a:pt x="829564" y="0"/>
                    <a:pt x="837057" y="7620"/>
                    <a:pt x="837057" y="16891"/>
                  </a:cubicBezTo>
                  <a:cubicBezTo>
                    <a:pt x="837057" y="26162"/>
                    <a:pt x="829437" y="33782"/>
                    <a:pt x="820166"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pic>
        <p:nvPicPr>
          <p:cNvPr id="51" name="Picture 51"/>
          <p:cNvPicPr>
            <a:picLocks noChangeAspect="1"/>
          </p:cNvPicPr>
          <p:nvPr/>
        </p:nvPicPr>
        <p:blipFill>
          <a:blip r:embed="rId17"/>
          <a:stretch>
            <a:fillRect/>
          </a:stretch>
        </p:blipFill>
        <p:spPr>
          <a:xfrm rot="-10800000">
            <a:off x="8221522" y="9698387"/>
            <a:ext cx="1143000" cy="228600"/>
          </a:xfrm>
          <a:prstGeom prst="rect">
            <a:avLst/>
          </a:prstGeom>
        </p:spPr>
      </p:pic>
      <p:pic>
        <p:nvPicPr>
          <p:cNvPr id="52" name="Picture 52"/>
          <p:cNvPicPr>
            <a:picLocks noChangeAspect="1"/>
          </p:cNvPicPr>
          <p:nvPr/>
        </p:nvPicPr>
        <p:blipFill>
          <a:blip r:embed="rId17"/>
          <a:stretch>
            <a:fillRect/>
          </a:stretch>
        </p:blipFill>
        <p:spPr>
          <a:xfrm rot="-10800000">
            <a:off x="9480850" y="9717954"/>
            <a:ext cx="1143000" cy="228600"/>
          </a:xfrm>
          <a:prstGeom prst="rect">
            <a:avLst/>
          </a:prstGeom>
        </p:spPr>
      </p:pic>
      <p:pic>
        <p:nvPicPr>
          <p:cNvPr id="55" name="Picture 35">
            <a:hlinkClick r:id="rId19" action="ppaction://hlinksldjump"/>
            <a:extLst>
              <a:ext uri="{FF2B5EF4-FFF2-40B4-BE49-F238E27FC236}">
                <a16:creationId xmlns:a16="http://schemas.microsoft.com/office/drawing/2014/main" id="{7FC0FC47-AF8C-DE06-CB2C-90026FDC865C}"/>
              </a:ext>
            </a:extLst>
          </p:cNvPr>
          <p:cNvPicPr>
            <a:picLocks noChangeAspect="1"/>
          </p:cNvPicPr>
          <p:nvPr/>
        </p:nvPicPr>
        <p:blipFill>
          <a:blip r:embed="rId18"/>
          <a:stretch>
            <a:fillRect/>
          </a:stretch>
        </p:blipFill>
        <p:spPr>
          <a:xfrm rot="-5330044">
            <a:off x="1945527" y="9266875"/>
            <a:ext cx="851495" cy="851495"/>
          </a:xfrm>
          <a:prstGeom prst="rect">
            <a:avLst/>
          </a:prstGeom>
        </p:spPr>
      </p:pic>
    </p:spTree>
    <p:custDataLst>
      <p:tags r:id="rId20"/>
    </p:custData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p:cNvPicPr>
            <a:picLocks noChangeAspect="1"/>
          </p:cNvPicPr>
          <p:nvPr/>
        </p:nvPicPr>
        <p:blipFill>
          <a:blip r:embed="rId3"/>
          <a:srcRect t="59516" r="45" b="3006"/>
          <a:stretch>
            <a:fillRect/>
          </a:stretch>
        </p:blipFill>
        <p:spPr>
          <a:xfrm>
            <a:off x="-52548" y="-341018"/>
            <a:ext cx="18340549" cy="10646370"/>
          </a:xfrm>
          <a:prstGeom prst="rect">
            <a:avLst/>
          </a:prstGeom>
        </p:spPr>
      </p:pic>
      <p:grpSp>
        <p:nvGrpSpPr>
          <p:cNvPr id="3" name="Group 3"/>
          <p:cNvGrpSpPr/>
          <p:nvPr/>
        </p:nvGrpSpPr>
        <p:grpSpPr>
          <a:xfrm>
            <a:off x="8316827" y="992535"/>
            <a:ext cx="9448250" cy="8195856"/>
            <a:chExt cx="12597667" cy="10927809"/>
          </a:xfrm>
        </p:grpSpPr>
        <p:sp>
          <p:nvSpPr>
            <p:cNvPr id="4" name="Freeform 4"/>
            <p:cNvSpPr/>
            <p:nvPr/>
          </p:nvSpPr>
          <p:spPr>
            <a:xfrm>
              <a:off x="0" y="0"/>
              <a:ext cx="12526645" cy="10856722"/>
            </a:xfrm>
            <a:custGeom>
              <a:rect l="l" t="t" r="r" b="b"/>
              <a:pathLst>
                <a:path w="12526645" h="10856722">
                  <a:moveTo>
                    <a:pt x="12700" y="0"/>
                  </a:moveTo>
                  <a:lnTo>
                    <a:pt x="12513945" y="0"/>
                  </a:lnTo>
                  <a:cubicBezTo>
                    <a:pt x="12520930" y="0"/>
                    <a:pt x="12526645" y="5715"/>
                    <a:pt x="12526645" y="12700"/>
                  </a:cubicBezTo>
                  <a:lnTo>
                    <a:pt x="12526645" y="10844022"/>
                  </a:lnTo>
                  <a:cubicBezTo>
                    <a:pt x="12526645" y="10851007"/>
                    <a:pt x="12520930" y="10856722"/>
                    <a:pt x="12513945" y="10856722"/>
                  </a:cubicBezTo>
                  <a:lnTo>
                    <a:pt x="12700" y="10856722"/>
                  </a:lnTo>
                  <a:cubicBezTo>
                    <a:pt x="5715" y="10856722"/>
                    <a:pt x="0" y="10851007"/>
                    <a:pt x="0" y="10844022"/>
                  </a:cubicBezTo>
                  <a:lnTo>
                    <a:pt x="0" y="12700"/>
                  </a:lnTo>
                  <a:cubicBezTo>
                    <a:pt x="0" y="5715"/>
                    <a:pt x="5715" y="0"/>
                    <a:pt x="12700" y="0"/>
                  </a:cubicBezTo>
                  <a:moveTo>
                    <a:pt x="12700" y="25400"/>
                  </a:moveTo>
                  <a:lnTo>
                    <a:pt x="12700" y="12700"/>
                  </a:lnTo>
                  <a:lnTo>
                    <a:pt x="25400" y="12700"/>
                  </a:lnTo>
                  <a:lnTo>
                    <a:pt x="25400" y="10844022"/>
                  </a:lnTo>
                  <a:lnTo>
                    <a:pt x="12700" y="10844022"/>
                  </a:lnTo>
                  <a:lnTo>
                    <a:pt x="12700" y="10831322"/>
                  </a:lnTo>
                  <a:lnTo>
                    <a:pt x="12513945" y="10831322"/>
                  </a:lnTo>
                  <a:lnTo>
                    <a:pt x="12513945" y="10844022"/>
                  </a:lnTo>
                  <a:lnTo>
                    <a:pt x="12501245" y="10844022"/>
                  </a:lnTo>
                  <a:lnTo>
                    <a:pt x="12501245" y="12700"/>
                  </a:lnTo>
                  <a:lnTo>
                    <a:pt x="12513945" y="12700"/>
                  </a:lnTo>
                  <a:lnTo>
                    <a:pt x="12513945" y="25400"/>
                  </a:lnTo>
                  <a:lnTo>
                    <a:pt x="12700" y="25400"/>
                  </a:lnTo>
                  <a:close/>
                </a:path>
              </a:pathLst>
            </a:custGeom>
            <a:solidFill>
              <a:srgbClr val="F4F4F4"/>
            </a:solidFill>
          </p:spPr>
          <p:txBody>
            <a:bodyPr/>
            <a:lstStyle/>
            <a:p/>
          </p:txBody>
        </p:sp>
      </p:grpSp>
      <p:graphicFrame>
        <p:nvGraphicFramePr>
          <p:cNvPr id="5" name="Table 5"/>
          <p:cNvGraphicFramePr>
            <a:graphicFrameLocks noGrp="1"/>
          </p:cNvGraphicFramePr>
          <p:nvPr/>
        </p:nvGraphicFramePr>
        <p:xfrm>
          <a:off x="8562859" y="1197837"/>
          <a:ext cx="8956189" cy="7891325"/>
        </p:xfrm>
        <a:graphic>
          <a:graphicData uri="http://schemas.openxmlformats.org/drawingml/2006/table">
            <a:tbl>
              <a:tblPr/>
              <a:tblGrid>
                <a:gridCol w="8956189">
                  <a:extLst>
                    <a:ext uri="{9D8B030D-6E8A-4147-A177-3AD203B41FA5}">
                      <a16:colId xmlns:a16="http://schemas.microsoft.com/office/drawing/2014/main" val="20000"/>
                    </a:ext>
                  </a:extLst>
                </a:gridCol>
              </a:tblGrid>
              <a:tr h="1015440">
                <a:tc>
                  <a:txBody>
                    <a:bodyPr vert="horz" wrap="square"/>
                    <a:lstStyle/>
                    <a:p>
                      <a:endParaRPr lang="en-US"/>
                    </a:p>
                  </a:txBody>
                  <a:tcPr>
                    <a:lnL w="14288" cap="flat" cmpd="sng" algn="ctr">
                      <a:solidFill>
                        <a:srgbClr val="120544"/>
                      </a:solidFill>
                      <a:prstDash val="solid"/>
                      <a:round/>
                      <a:headEnd type="none" w="med" len="med"/>
                      <a:tailEnd type="none" w="med" len="med"/>
                    </a:lnL>
                    <a:lnR w="0" cap="flat" cmpd="sng" algn="ctr">
                      <a:solidFill>
                        <a:srgbClr val="120544"/>
                      </a:solidFill>
                      <a:prstDash val="solid"/>
                      <a:round/>
                      <a:headEnd type="none" w="med" len="med"/>
                      <a:tailEnd type="none" w="med" len="med"/>
                    </a:lnR>
                    <a:lnT w="0" cap="flat" cmpd="sng" algn="ctr">
                      <a:solidFill>
                        <a:srgbClr val="120544"/>
                      </a:solidFill>
                      <a:prstDash val="solid"/>
                      <a:round/>
                      <a:headEnd type="none" w="med" len="med"/>
                      <a:tailEnd type="none" w="med" len="med"/>
                    </a:lnT>
                    <a:lnB w="14288" cap="flat" cmpd="sng" algn="ctr">
                      <a:solidFill>
                        <a:srgbClr val="120544"/>
                      </a:solidFill>
                      <a:prstDash val="solid"/>
                      <a:round/>
                      <a:headEnd type="none" w="med" len="med"/>
                      <a:tailEnd type="none" w="med" len="med"/>
                    </a:lnB>
                    <a:solidFill>
                      <a:srgbClr val="F4F4F4"/>
                    </a:solidFill>
                  </a:tcPr>
                </a:tc>
                <a:extLst>
                  <a:ext uri="{0D108BD9-81ED-4DB2-BD59-A6C34878D82A}">
                    <a16:rowId xmlns:a16="http://schemas.microsoft.com/office/drawing/2014/main" val="10000"/>
                  </a:ext>
                </a:extLst>
              </a:tr>
              <a:tr h="993910">
                <a:tc>
                  <a:txBody>
                    <a:bodyPr vert="horz" wrap="square"/>
                    <a:lstStyle/>
                    <a:p>
                      <a:endParaRPr lang="en-US"/>
                    </a:p>
                  </a:txBody>
                  <a:tcPr>
                    <a:lnL w="14288" cap="flat" cmpd="sng" algn="ctr">
                      <a:solidFill>
                        <a:srgbClr val="120544"/>
                      </a:solidFill>
                      <a:prstDash val="solid"/>
                      <a:round/>
                      <a:headEnd type="none" w="med" len="med"/>
                      <a:tailEnd type="none" w="med" len="med"/>
                    </a:lnL>
                    <a:lnR w="0" cap="flat" cmpd="sng" algn="ctr">
                      <a:solidFill>
                        <a:srgbClr val="120544"/>
                      </a:solidFill>
                      <a:prstDash val="solid"/>
                      <a:round/>
                      <a:headEnd type="none" w="med" len="med"/>
                      <a:tailEnd type="none" w="med" len="med"/>
                    </a:lnR>
                    <a:lnT w="14288" cap="flat" cmpd="sng" algn="ctr">
                      <a:solidFill>
                        <a:srgbClr val="120544"/>
                      </a:solidFill>
                      <a:prstDash val="solid"/>
                      <a:round/>
                      <a:headEnd type="none" w="med" len="med"/>
                      <a:tailEnd type="none" w="med" len="med"/>
                    </a:lnT>
                    <a:lnB w="14288" cap="flat" cmpd="sng" algn="ctr">
                      <a:solidFill>
                        <a:srgbClr val="120544"/>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r h="993910">
                <a:tc>
                  <a:txBody>
                    <a:bodyPr vert="horz" wrap="square"/>
                    <a:lstStyle/>
                    <a:p>
                      <a:endParaRPr lang="en-US"/>
                    </a:p>
                  </a:txBody>
                  <a:tcPr>
                    <a:lnL w="14288" cap="flat" cmpd="sng" algn="ctr">
                      <a:solidFill>
                        <a:srgbClr val="120544"/>
                      </a:solidFill>
                      <a:prstDash val="solid"/>
                      <a:round/>
                      <a:headEnd type="none" w="med" len="med"/>
                      <a:tailEnd type="none" w="med" len="med"/>
                    </a:lnL>
                    <a:lnR w="0" cap="flat" cmpd="sng" algn="ctr">
                      <a:solidFill>
                        <a:srgbClr val="120544"/>
                      </a:solidFill>
                      <a:prstDash val="solid"/>
                      <a:round/>
                      <a:headEnd type="none" w="med" len="med"/>
                      <a:tailEnd type="none" w="med" len="med"/>
                    </a:lnR>
                    <a:lnT w="14288" cap="flat" cmpd="sng" algn="ctr">
                      <a:solidFill>
                        <a:srgbClr val="120544"/>
                      </a:solidFill>
                      <a:prstDash val="solid"/>
                      <a:round/>
                      <a:headEnd type="none" w="med" len="med"/>
                      <a:tailEnd type="none" w="med" len="med"/>
                    </a:lnT>
                    <a:lnB w="14288" cap="flat" cmpd="sng" algn="ctr">
                      <a:solidFill>
                        <a:srgbClr val="120544"/>
                      </a:solidFill>
                      <a:prstDash val="solid"/>
                      <a:round/>
                      <a:headEnd type="none" w="med" len="med"/>
                      <a:tailEnd type="none" w="med" len="med"/>
                    </a:lnB>
                    <a:solidFill>
                      <a:srgbClr val="F4F4F4"/>
                    </a:solidFill>
                  </a:tcPr>
                </a:tc>
                <a:extLst>
                  <a:ext uri="{0D108BD9-81ED-4DB2-BD59-A6C34878D82A}">
                    <a16:rowId xmlns:a16="http://schemas.microsoft.com/office/drawing/2014/main" val="10002"/>
                  </a:ext>
                </a:extLst>
              </a:tr>
              <a:tr h="993910">
                <a:tc>
                  <a:txBody>
                    <a:bodyPr vert="horz" wrap="square"/>
                    <a:lstStyle/>
                    <a:p>
                      <a:endParaRPr lang="en-US"/>
                    </a:p>
                  </a:txBody>
                  <a:tcPr>
                    <a:lnL w="14288" cap="flat" cmpd="sng" algn="ctr">
                      <a:solidFill>
                        <a:srgbClr val="120544"/>
                      </a:solidFill>
                      <a:prstDash val="solid"/>
                      <a:round/>
                      <a:headEnd type="none" w="med" len="med"/>
                      <a:tailEnd type="none" w="med" len="med"/>
                    </a:lnL>
                    <a:lnR w="0" cap="flat" cmpd="sng" algn="ctr">
                      <a:solidFill>
                        <a:srgbClr val="120544"/>
                      </a:solidFill>
                      <a:prstDash val="solid"/>
                      <a:round/>
                      <a:headEnd type="none" w="med" len="med"/>
                      <a:tailEnd type="none" w="med" len="med"/>
                    </a:lnR>
                    <a:lnT w="14288" cap="flat" cmpd="sng" algn="ctr">
                      <a:solidFill>
                        <a:srgbClr val="120544"/>
                      </a:solidFill>
                      <a:prstDash val="solid"/>
                      <a:round/>
                      <a:headEnd type="none" w="med" len="med"/>
                      <a:tailEnd type="none" w="med" len="med"/>
                    </a:lnT>
                    <a:lnB w="14288" cap="flat" cmpd="sng" algn="ctr">
                      <a:solidFill>
                        <a:srgbClr val="120544"/>
                      </a:solidFill>
                      <a:prstDash val="solid"/>
                      <a:round/>
                      <a:headEnd type="none" w="med" len="med"/>
                      <a:tailEnd type="none" w="med" len="med"/>
                    </a:lnB>
                    <a:solidFill>
                      <a:srgbClr val="F4F4F4"/>
                    </a:solidFill>
                  </a:tcPr>
                </a:tc>
                <a:extLst>
                  <a:ext uri="{0D108BD9-81ED-4DB2-BD59-A6C34878D82A}">
                    <a16:rowId xmlns:a16="http://schemas.microsoft.com/office/drawing/2014/main" val="10003"/>
                  </a:ext>
                </a:extLst>
              </a:tr>
              <a:tr h="993910">
                <a:tc>
                  <a:txBody>
                    <a:bodyPr vert="horz" wrap="square"/>
                    <a:lstStyle/>
                    <a:p>
                      <a:endParaRPr lang="en-US"/>
                    </a:p>
                  </a:txBody>
                  <a:tcPr>
                    <a:lnL w="14288" cap="flat" cmpd="sng" algn="ctr">
                      <a:solidFill>
                        <a:srgbClr val="120544"/>
                      </a:solidFill>
                      <a:prstDash val="solid"/>
                      <a:round/>
                      <a:headEnd type="none" w="med" len="med"/>
                      <a:tailEnd type="none" w="med" len="med"/>
                    </a:lnL>
                    <a:lnR w="0" cap="flat" cmpd="sng" algn="ctr">
                      <a:solidFill>
                        <a:srgbClr val="120544"/>
                      </a:solidFill>
                      <a:prstDash val="solid"/>
                      <a:round/>
                      <a:headEnd type="none" w="med" len="med"/>
                      <a:tailEnd type="none" w="med" len="med"/>
                    </a:lnR>
                    <a:lnT w="14288" cap="flat" cmpd="sng" algn="ctr">
                      <a:solidFill>
                        <a:srgbClr val="120544"/>
                      </a:solidFill>
                      <a:prstDash val="solid"/>
                      <a:round/>
                      <a:headEnd type="none" w="med" len="med"/>
                      <a:tailEnd type="none" w="med" len="med"/>
                    </a:lnT>
                    <a:lnB w="14288" cap="flat" cmpd="sng" algn="ctr">
                      <a:solidFill>
                        <a:srgbClr val="120544"/>
                      </a:solidFill>
                      <a:prstDash val="solid"/>
                      <a:round/>
                      <a:headEnd type="none" w="med" len="med"/>
                      <a:tailEnd type="none" w="med" len="med"/>
                    </a:lnB>
                    <a:solidFill>
                      <a:srgbClr val="F4F4F4"/>
                    </a:solidFill>
                  </a:tcPr>
                </a:tc>
                <a:extLst>
                  <a:ext uri="{0D108BD9-81ED-4DB2-BD59-A6C34878D82A}">
                    <a16:rowId xmlns:a16="http://schemas.microsoft.com/office/drawing/2014/main" val="10004"/>
                  </a:ext>
                </a:extLst>
              </a:tr>
              <a:tr h="993910">
                <a:tc>
                  <a:txBody>
                    <a:bodyPr vert="horz" wrap="square"/>
                    <a:lstStyle/>
                    <a:p>
                      <a:endParaRPr lang="en-US"/>
                    </a:p>
                  </a:txBody>
                  <a:tcPr>
                    <a:lnL w="14288" cap="flat" cmpd="sng" algn="ctr">
                      <a:solidFill>
                        <a:srgbClr val="120544"/>
                      </a:solidFill>
                      <a:prstDash val="solid"/>
                      <a:round/>
                      <a:headEnd type="none" w="med" len="med"/>
                      <a:tailEnd type="none" w="med" len="med"/>
                    </a:lnL>
                    <a:lnR w="0" cap="flat" cmpd="sng" algn="ctr">
                      <a:solidFill>
                        <a:srgbClr val="120544"/>
                      </a:solidFill>
                      <a:prstDash val="solid"/>
                      <a:round/>
                      <a:headEnd type="none" w="med" len="med"/>
                      <a:tailEnd type="none" w="med" len="med"/>
                    </a:lnR>
                    <a:lnT w="14288" cap="flat" cmpd="sng" algn="ctr">
                      <a:solidFill>
                        <a:srgbClr val="120544"/>
                      </a:solidFill>
                      <a:prstDash val="solid"/>
                      <a:round/>
                      <a:headEnd type="none" w="med" len="med"/>
                      <a:tailEnd type="none" w="med" len="med"/>
                    </a:lnT>
                    <a:lnB w="14288" cap="flat" cmpd="sng" algn="ctr">
                      <a:solidFill>
                        <a:srgbClr val="120544"/>
                      </a:solidFill>
                      <a:prstDash val="solid"/>
                      <a:round/>
                      <a:headEnd type="none" w="med" len="med"/>
                      <a:tailEnd type="none" w="med" len="med"/>
                    </a:lnB>
                    <a:solidFill>
                      <a:srgbClr val="F4F4F4"/>
                    </a:solidFill>
                  </a:tcPr>
                </a:tc>
                <a:extLst>
                  <a:ext uri="{0D108BD9-81ED-4DB2-BD59-A6C34878D82A}">
                    <a16:rowId xmlns:a16="http://schemas.microsoft.com/office/drawing/2014/main" val="10005"/>
                  </a:ext>
                </a:extLst>
              </a:tr>
              <a:tr h="990552">
                <a:tc>
                  <a:txBody>
                    <a:bodyPr vert="horz" wrap="square"/>
                    <a:lstStyle/>
                    <a:p>
                      <a:endParaRPr lang="en-US"/>
                    </a:p>
                  </a:txBody>
                  <a:tcPr>
                    <a:lnL w="14288" cap="flat" cmpd="sng" algn="ctr">
                      <a:solidFill>
                        <a:srgbClr val="120544"/>
                      </a:solidFill>
                      <a:prstDash val="solid"/>
                      <a:round/>
                      <a:headEnd type="none" w="med" len="med"/>
                      <a:tailEnd type="none" w="med" len="med"/>
                    </a:lnL>
                    <a:lnR w="0" cap="flat" cmpd="sng" algn="ctr">
                      <a:solidFill>
                        <a:srgbClr val="120544"/>
                      </a:solidFill>
                      <a:prstDash val="solid"/>
                      <a:round/>
                      <a:headEnd type="none" w="med" len="med"/>
                      <a:tailEnd type="none" w="med" len="med"/>
                    </a:lnR>
                    <a:lnT w="14288" cap="flat" cmpd="sng" algn="ctr">
                      <a:solidFill>
                        <a:srgbClr val="120544"/>
                      </a:solidFill>
                      <a:prstDash val="solid"/>
                      <a:round/>
                      <a:headEnd type="none" w="med" len="med"/>
                      <a:tailEnd type="none" w="med" len="med"/>
                    </a:lnT>
                    <a:lnB w="14288" cap="flat" cmpd="sng" algn="ctr">
                      <a:solidFill>
                        <a:srgbClr val="120544"/>
                      </a:solidFill>
                      <a:prstDash val="solid"/>
                      <a:round/>
                      <a:headEnd type="none" w="med" len="med"/>
                      <a:tailEnd type="none" w="med" len="med"/>
                    </a:lnB>
                    <a:solidFill>
                      <a:srgbClr val="F4F4F4"/>
                    </a:solidFill>
                  </a:tcPr>
                </a:tc>
                <a:extLst>
                  <a:ext uri="{0D108BD9-81ED-4DB2-BD59-A6C34878D82A}">
                    <a16:rowId xmlns:a16="http://schemas.microsoft.com/office/drawing/2014/main" val="10006"/>
                  </a:ext>
                </a:extLst>
              </a:tr>
              <a:tr h="915783">
                <a:tc>
                  <a:txBody>
                    <a:bodyPr vert="horz" wrap="square"/>
                    <a:lstStyle/>
                    <a:p>
                      <a:endParaRPr lang="en-US"/>
                    </a:p>
                  </a:txBody>
                  <a:tcPr>
                    <a:lnL w="14288" cap="flat" cmpd="sng" algn="ctr">
                      <a:solidFill>
                        <a:srgbClr val="120544"/>
                      </a:solidFill>
                      <a:prstDash val="solid"/>
                      <a:round/>
                      <a:headEnd type="none" w="med" len="med"/>
                      <a:tailEnd type="none" w="med" len="med"/>
                    </a:lnL>
                    <a:lnR w="0" cap="flat" cmpd="sng" algn="ctr">
                      <a:solidFill>
                        <a:srgbClr val="120544"/>
                      </a:solidFill>
                      <a:prstDash val="solid"/>
                      <a:round/>
                      <a:headEnd type="none" w="med" len="med"/>
                      <a:tailEnd type="none" w="med" len="med"/>
                    </a:lnR>
                    <a:lnT w="14288" cap="flat" cmpd="sng" algn="ctr">
                      <a:solidFill>
                        <a:srgbClr val="120544"/>
                      </a:solidFill>
                      <a:prstDash val="solid"/>
                      <a:round/>
                      <a:headEnd type="none" w="med" len="med"/>
                      <a:tailEnd type="none" w="med" len="med"/>
                    </a:lnT>
                    <a:lnB w="14288" cap="flat" cmpd="sng" algn="ctr">
                      <a:solidFill>
                        <a:srgbClr val="120544"/>
                      </a:solidFill>
                      <a:prstDash val="solid"/>
                      <a:round/>
                      <a:headEnd type="none" w="med" len="med"/>
                      <a:tailEnd type="none" w="med" len="med"/>
                    </a:lnB>
                    <a:solidFill>
                      <a:srgbClr val="F4F4F4"/>
                    </a:solidFill>
                  </a:tcPr>
                </a:tc>
                <a:extLst>
                  <a:ext uri="{0D108BD9-81ED-4DB2-BD59-A6C34878D82A}">
                    <a16:rowId xmlns:a16="http://schemas.microsoft.com/office/drawing/2014/main" val="10007"/>
                  </a:ext>
                </a:extLst>
              </a:tr>
            </a:tbl>
          </a:graphicData>
        </a:graphic>
      </p:graphicFrame>
      <p:pic>
        <p:nvPicPr>
          <p:cNvPr id="6" name="Picture 6"/>
          <p:cNvPicPr>
            <a:picLocks noChangeAspect="1"/>
          </p:cNvPicPr>
          <p:nvPr/>
        </p:nvPicPr>
        <p:blipFill>
          <a:blip r:embed="rId4"/>
          <a:stretch>
            <a:fillRect/>
          </a:stretch>
        </p:blipFill>
        <p:spPr>
          <a:xfrm>
            <a:off x="-2231869" y="7483702"/>
            <a:ext cx="4114800" cy="4114800"/>
          </a:xfrm>
          <a:prstGeom prst="rect">
            <a:avLst/>
          </a:prstGeom>
        </p:spPr>
      </p:pic>
      <p:grpSp>
        <p:nvGrpSpPr>
          <p:cNvPr id="7" name="Group 7"/>
          <p:cNvGrpSpPr/>
          <p:nvPr/>
        </p:nvGrpSpPr>
        <p:grpSpPr>
          <a:xfrm>
            <a:off x="519720" y="850328"/>
            <a:ext cx="7700000" cy="8431578"/>
            <a:chExt cx="10266667" cy="11242105"/>
          </a:xfrm>
        </p:grpSpPr>
        <p:sp>
          <p:nvSpPr>
            <p:cNvPr id="8" name="Freeform 8"/>
            <p:cNvSpPr/>
            <p:nvPr/>
          </p:nvSpPr>
          <p:spPr>
            <a:xfrm>
              <a:off x="0" y="0"/>
              <a:ext cx="10195687" cy="11171047"/>
            </a:xfrm>
            <a:custGeom>
              <a:rect l="l" t="t" r="r" b="b"/>
              <a:pathLst>
                <a:path w="10195687" h="11171047">
                  <a:moveTo>
                    <a:pt x="12700" y="0"/>
                  </a:moveTo>
                  <a:lnTo>
                    <a:pt x="10182987" y="0"/>
                  </a:lnTo>
                  <a:cubicBezTo>
                    <a:pt x="10189972" y="0"/>
                    <a:pt x="10195687" y="5715"/>
                    <a:pt x="10195687" y="12700"/>
                  </a:cubicBezTo>
                  <a:lnTo>
                    <a:pt x="10195687" y="11158347"/>
                  </a:lnTo>
                  <a:cubicBezTo>
                    <a:pt x="10195687" y="11165332"/>
                    <a:pt x="10189972" y="11171047"/>
                    <a:pt x="10182987" y="11171047"/>
                  </a:cubicBezTo>
                  <a:lnTo>
                    <a:pt x="12700" y="11171047"/>
                  </a:lnTo>
                  <a:cubicBezTo>
                    <a:pt x="5715" y="11171047"/>
                    <a:pt x="0" y="11165332"/>
                    <a:pt x="0" y="11158347"/>
                  </a:cubicBezTo>
                  <a:lnTo>
                    <a:pt x="0" y="12700"/>
                  </a:lnTo>
                  <a:cubicBezTo>
                    <a:pt x="0" y="5715"/>
                    <a:pt x="5715" y="0"/>
                    <a:pt x="12700" y="0"/>
                  </a:cubicBezTo>
                  <a:moveTo>
                    <a:pt x="12700" y="25400"/>
                  </a:moveTo>
                  <a:lnTo>
                    <a:pt x="12700" y="12700"/>
                  </a:lnTo>
                  <a:lnTo>
                    <a:pt x="25400" y="12700"/>
                  </a:lnTo>
                  <a:lnTo>
                    <a:pt x="25400" y="11158347"/>
                  </a:lnTo>
                  <a:lnTo>
                    <a:pt x="12700" y="11158347"/>
                  </a:lnTo>
                  <a:lnTo>
                    <a:pt x="12700" y="11145647"/>
                  </a:lnTo>
                  <a:lnTo>
                    <a:pt x="10182987" y="11145647"/>
                  </a:lnTo>
                  <a:lnTo>
                    <a:pt x="10182987" y="11158347"/>
                  </a:lnTo>
                  <a:lnTo>
                    <a:pt x="10170287" y="11158347"/>
                  </a:lnTo>
                  <a:lnTo>
                    <a:pt x="10170287" y="12700"/>
                  </a:lnTo>
                  <a:lnTo>
                    <a:pt x="10182987" y="12700"/>
                  </a:lnTo>
                  <a:lnTo>
                    <a:pt x="10182987" y="25400"/>
                  </a:lnTo>
                  <a:lnTo>
                    <a:pt x="12700" y="25400"/>
                  </a:lnTo>
                  <a:close/>
                </a:path>
              </a:pathLst>
            </a:custGeom>
            <a:solidFill>
              <a:srgbClr val="F4F4F4"/>
            </a:solidFill>
          </p:spPr>
          <p:txBody>
            <a:bodyPr/>
            <a:lstStyle/>
            <a:p/>
          </p:txBody>
        </p:sp>
      </p:grpSp>
      <p:grpSp>
        <p:nvGrpSpPr>
          <p:cNvPr id="9" name="Group 9"/>
          <p:cNvGrpSpPr/>
          <p:nvPr/>
        </p:nvGrpSpPr>
        <p:grpSpPr>
          <a:xfrm>
            <a:off x="702687" y="1053820"/>
            <a:ext cx="7288355" cy="7970783"/>
            <a:chExt cx="9717807" cy="10627711"/>
          </a:xfrm>
        </p:grpSpPr>
        <p:sp>
          <p:nvSpPr>
            <p:cNvPr id="10" name="Freeform 10"/>
            <p:cNvSpPr/>
            <p:nvPr/>
          </p:nvSpPr>
          <p:spPr>
            <a:xfrm>
              <a:off x="0" y="0"/>
              <a:ext cx="9717786" cy="10627741"/>
            </a:xfrm>
            <a:custGeom>
              <a:rect l="l" t="t" r="r" b="b"/>
              <a:pathLst>
                <a:path w="9717786" h="10627741">
                  <a:moveTo>
                    <a:pt x="0" y="0"/>
                  </a:moveTo>
                  <a:lnTo>
                    <a:pt x="9717786" y="0"/>
                  </a:lnTo>
                  <a:lnTo>
                    <a:pt x="9717786" y="10627741"/>
                  </a:lnTo>
                  <a:lnTo>
                    <a:pt x="0" y="10627741"/>
                  </a:lnTo>
                  <a:close/>
                </a:path>
              </a:pathLst>
            </a:custGeom>
            <a:solidFill>
              <a:srgbClr val="F4F4F4"/>
            </a:solidFill>
          </p:spPr>
          <p:txBody>
            <a:bodyPr/>
            <a:lstStyle/>
            <a:p/>
          </p:txBody>
        </p:sp>
      </p:grpSp>
      <p:pic>
        <p:nvPicPr>
          <p:cNvPr id="11" name="Picture 11"/>
          <p:cNvPicPr>
            <a:picLocks noChangeAspect="1"/>
          </p:cNvPicPr>
          <p:nvPr/>
        </p:nvPicPr>
        <p:blipFill>
          <a:blip r:embed="rId5"/>
          <a:srcRect r="48"/>
          <a:stretch>
            <a:fillRect/>
          </a:stretch>
        </p:blipFill>
        <p:spPr>
          <a:xfrm>
            <a:off x="10730781" y="4286778"/>
            <a:ext cx="537553" cy="740988"/>
          </a:xfrm>
          <a:prstGeom prst="rect">
            <a:avLst/>
          </a:prstGeom>
        </p:spPr>
      </p:pic>
      <p:pic>
        <p:nvPicPr>
          <p:cNvPr id="12" name="Picture 12"/>
          <p:cNvPicPr>
            <a:picLocks noChangeAspect="1"/>
          </p:cNvPicPr>
          <p:nvPr/>
        </p:nvPicPr>
        <p:blipFill>
          <a:blip r:embed="rId6"/>
          <a:srcRect b="56"/>
          <a:stretch>
            <a:fillRect/>
          </a:stretch>
        </p:blipFill>
        <p:spPr>
          <a:xfrm>
            <a:off x="10603536" y="2324680"/>
            <a:ext cx="782820" cy="780863"/>
          </a:xfrm>
          <a:prstGeom prst="rect">
            <a:avLst/>
          </a:prstGeom>
        </p:spPr>
      </p:pic>
      <p:pic>
        <p:nvPicPr>
          <p:cNvPr id="13" name="Picture 13"/>
          <p:cNvPicPr>
            <a:picLocks noChangeAspect="1"/>
          </p:cNvPicPr>
          <p:nvPr/>
        </p:nvPicPr>
        <p:blipFill>
          <a:blip r:embed="rId7"/>
          <a:srcRect r="86"/>
          <a:stretch>
            <a:fillRect/>
          </a:stretch>
        </p:blipFill>
        <p:spPr>
          <a:xfrm>
            <a:off x="10561082" y="3248417"/>
            <a:ext cx="719855" cy="895620"/>
          </a:xfrm>
          <a:prstGeom prst="rect">
            <a:avLst/>
          </a:prstGeom>
        </p:spPr>
      </p:pic>
      <p:sp>
        <p:nvSpPr>
          <p:cNvPr id="14" name="TextBox 14"/>
          <p:cNvSpPr txBox="1"/>
          <p:nvPr/>
        </p:nvSpPr>
        <p:spPr>
          <a:xfrm>
            <a:off x="11194416" y="6236635"/>
            <a:ext cx="6793625" cy="524295"/>
          </a:xfrm>
          <a:prstGeom prst="rect">
            <a:avLst/>
          </a:prstGeom>
        </p:spPr>
        <p:txBody>
          <a:bodyPr lIns="0" tIns="0" rIns="0" bIns="0" rtlCol="0" anchor="t">
            <a:spAutoFit/>
          </a:bodyPr>
          <a:lstStyle/>
          <a:p>
            <a:pPr algn="ctr">
              <a:lnSpc>
                <a:spcPts val="3651"/>
              </a:lnSpc>
            </a:pPr>
            <a:r>
              <a:rPr lang="en-US" sz="2608" spc="219">
                <a:solidFill>
                  <a:srgbClr val="120544"/>
                </a:solidFill>
                <a:latin typeface="Arimo Bold"/>
              </a:rPr>
              <a:t>Klik icon gambar  Selanjutnya</a:t>
            </a:r>
          </a:p>
        </p:txBody>
      </p:sp>
      <p:pic>
        <p:nvPicPr>
          <p:cNvPr id="15" name="Picture 15"/>
          <p:cNvPicPr>
            <a:picLocks noChangeAspect="1"/>
          </p:cNvPicPr>
          <p:nvPr/>
        </p:nvPicPr>
        <p:blipFill>
          <a:blip r:embed="rId8"/>
          <a:stretch>
            <a:fillRect/>
          </a:stretch>
        </p:blipFill>
        <p:spPr>
          <a:xfrm>
            <a:off x="10618838" y="1311235"/>
            <a:ext cx="759663" cy="759663"/>
          </a:xfrm>
          <a:prstGeom prst="rect">
            <a:avLst/>
          </a:prstGeom>
        </p:spPr>
      </p:pic>
      <p:pic>
        <p:nvPicPr>
          <p:cNvPr id="16" name="Picture 16"/>
          <p:cNvPicPr>
            <a:picLocks noChangeAspect="1"/>
          </p:cNvPicPr>
          <p:nvPr/>
        </p:nvPicPr>
        <p:blipFill>
          <a:blip r:embed="rId9"/>
          <a:srcRect b="202"/>
          <a:stretch>
            <a:fillRect/>
          </a:stretch>
        </p:blipFill>
        <p:spPr>
          <a:xfrm>
            <a:off x="-555068" y="-896586"/>
            <a:ext cx="4140352" cy="2313422"/>
          </a:xfrm>
          <a:prstGeom prst="rect">
            <a:avLst/>
          </a:prstGeom>
        </p:spPr>
      </p:pic>
      <p:pic>
        <p:nvPicPr>
          <p:cNvPr id="17" name="Picture 17"/>
          <p:cNvPicPr>
            <a:picLocks noChangeAspect="1"/>
          </p:cNvPicPr>
          <p:nvPr/>
        </p:nvPicPr>
        <p:blipFill>
          <a:blip r:embed="rId10"/>
          <a:srcRect b="24"/>
          <a:stretch>
            <a:fillRect/>
          </a:stretch>
        </p:blipFill>
        <p:spPr>
          <a:xfrm>
            <a:off x="3585284" y="5853568"/>
            <a:ext cx="1392299" cy="1032833"/>
          </a:xfrm>
          <a:prstGeom prst="rect">
            <a:avLst/>
          </a:prstGeom>
        </p:spPr>
      </p:pic>
      <p:pic>
        <p:nvPicPr>
          <p:cNvPr id="18" name="Picture 18"/>
          <p:cNvPicPr>
            <a:picLocks noChangeAspect="1"/>
          </p:cNvPicPr>
          <p:nvPr/>
        </p:nvPicPr>
        <p:blipFill>
          <a:blip r:embed="rId11"/>
          <a:srcRect b="73"/>
          <a:stretch>
            <a:fillRect/>
          </a:stretch>
        </p:blipFill>
        <p:spPr>
          <a:xfrm>
            <a:off x="3383757" y="3897652"/>
            <a:ext cx="2419199" cy="2283119"/>
          </a:xfrm>
          <a:prstGeom prst="rect">
            <a:avLst/>
          </a:prstGeom>
        </p:spPr>
      </p:pic>
      <p:pic>
        <p:nvPicPr>
          <p:cNvPr id="19" name="Picture 19"/>
          <p:cNvPicPr>
            <a:picLocks noChangeAspect="1"/>
          </p:cNvPicPr>
          <p:nvPr/>
        </p:nvPicPr>
        <p:blipFill>
          <a:blip r:embed="rId12"/>
          <a:srcRect l="1977" r="2137" b="6928"/>
          <a:stretch>
            <a:fillRect/>
          </a:stretch>
        </p:blipFill>
        <p:spPr>
          <a:xfrm rot="-4783706">
            <a:off x="6436672" y="2647106"/>
            <a:ext cx="1860471" cy="757206"/>
          </a:xfrm>
          <a:prstGeom prst="rect">
            <a:avLst/>
          </a:prstGeom>
        </p:spPr>
      </p:pic>
      <p:pic>
        <p:nvPicPr>
          <p:cNvPr id="20" name="Picture 20"/>
          <p:cNvPicPr>
            <a:picLocks noChangeAspect="1"/>
          </p:cNvPicPr>
          <p:nvPr/>
        </p:nvPicPr>
        <p:blipFill>
          <a:blip r:embed="rId13"/>
          <a:stretch>
            <a:fillRect/>
          </a:stretch>
        </p:blipFill>
        <p:spPr>
          <a:xfrm rot="-5330044">
            <a:off x="10611109" y="5250280"/>
            <a:ext cx="752053" cy="752053"/>
          </a:xfrm>
          <a:prstGeom prst="rect">
            <a:avLst/>
          </a:prstGeom>
        </p:spPr>
      </p:pic>
      <p:pic>
        <p:nvPicPr>
          <p:cNvPr id="21" name="Picture 21"/>
          <p:cNvPicPr>
            <a:picLocks noChangeAspect="1"/>
          </p:cNvPicPr>
          <p:nvPr/>
        </p:nvPicPr>
        <p:blipFill>
          <a:blip r:embed="rId13"/>
          <a:stretch>
            <a:fillRect/>
          </a:stretch>
        </p:blipFill>
        <p:spPr>
          <a:xfrm rot="5400000">
            <a:off x="10618838" y="6294169"/>
            <a:ext cx="736594" cy="736594"/>
          </a:xfrm>
          <a:prstGeom prst="rect">
            <a:avLst/>
          </a:prstGeom>
        </p:spPr>
      </p:pic>
      <p:pic>
        <p:nvPicPr>
          <p:cNvPr id="22" name="Picture 22"/>
          <p:cNvPicPr>
            <a:picLocks noChangeAspect="1"/>
          </p:cNvPicPr>
          <p:nvPr/>
        </p:nvPicPr>
        <p:blipFill>
          <a:blip r:embed="rId14"/>
          <a:srcRect b="223"/>
          <a:stretch>
            <a:fillRect/>
          </a:stretch>
        </p:blipFill>
        <p:spPr>
          <a:xfrm>
            <a:off x="1134879" y="-116881"/>
            <a:ext cx="3341437" cy="2114218"/>
          </a:xfrm>
          <a:prstGeom prst="rect">
            <a:avLst/>
          </a:prstGeom>
        </p:spPr>
      </p:pic>
      <p:pic>
        <p:nvPicPr>
          <p:cNvPr id="23" name="Picture 23"/>
          <p:cNvPicPr>
            <a:picLocks noChangeAspect="1"/>
          </p:cNvPicPr>
          <p:nvPr/>
        </p:nvPicPr>
        <p:blipFill>
          <a:blip r:embed="rId14"/>
          <a:srcRect b="223"/>
          <a:stretch>
            <a:fillRect/>
          </a:stretch>
        </p:blipFill>
        <p:spPr>
          <a:xfrm>
            <a:off x="4988591" y="-116881"/>
            <a:ext cx="3341437" cy="2114218"/>
          </a:xfrm>
          <a:prstGeom prst="rect">
            <a:avLst/>
          </a:prstGeom>
        </p:spPr>
      </p:pic>
      <p:grpSp>
        <p:nvGrpSpPr>
          <p:cNvPr id="24" name="Group 24"/>
          <p:cNvGrpSpPr/>
          <p:nvPr/>
        </p:nvGrpSpPr>
        <p:grpSpPr>
          <a:xfrm>
            <a:off x="4968058" y="504951"/>
            <a:ext cx="1272496" cy="19050"/>
            <a:chExt cx="1696662" cy="25400"/>
          </a:xfrm>
        </p:grpSpPr>
        <p:sp>
          <p:nvSpPr>
            <p:cNvPr id="25" name="Freeform 25"/>
            <p:cNvSpPr/>
            <p:nvPr/>
          </p:nvSpPr>
          <p:spPr>
            <a:xfrm>
              <a:off x="0" y="0"/>
              <a:ext cx="1705102" cy="33909"/>
            </a:xfrm>
            <a:custGeom>
              <a:rect l="l" t="t" r="r" b="b"/>
              <a:pathLst>
                <a:path w="1705102" h="33909">
                  <a:moveTo>
                    <a:pt x="16891" y="0"/>
                  </a:moveTo>
                  <a:lnTo>
                    <a:pt x="1688211" y="0"/>
                  </a:lnTo>
                  <a:cubicBezTo>
                    <a:pt x="1697609" y="0"/>
                    <a:pt x="1705102" y="7620"/>
                    <a:pt x="1705102" y="16891"/>
                  </a:cubicBezTo>
                  <a:cubicBezTo>
                    <a:pt x="1705102" y="26162"/>
                    <a:pt x="1697482" y="33782"/>
                    <a:pt x="1688211"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26" name="Group 26"/>
          <p:cNvGrpSpPr/>
          <p:nvPr/>
        </p:nvGrpSpPr>
        <p:grpSpPr>
          <a:xfrm rot="-2914819">
            <a:off x="6140669" y="341292"/>
            <a:ext cx="455541" cy="19050"/>
            <a:chExt cx="607389" cy="25400"/>
          </a:xfrm>
        </p:grpSpPr>
        <p:sp>
          <p:nvSpPr>
            <p:cNvPr id="27" name="Freeform 27"/>
            <p:cNvSpPr/>
            <p:nvPr/>
          </p:nvSpPr>
          <p:spPr>
            <a:xfrm>
              <a:off x="0" y="0"/>
              <a:ext cx="615823" cy="33909"/>
            </a:xfrm>
            <a:custGeom>
              <a:rect l="l" t="t" r="r" b="b"/>
              <a:pathLst>
                <a:path w="615823" h="33909">
                  <a:moveTo>
                    <a:pt x="16891" y="0"/>
                  </a:moveTo>
                  <a:lnTo>
                    <a:pt x="598932" y="0"/>
                  </a:lnTo>
                  <a:cubicBezTo>
                    <a:pt x="608330" y="0"/>
                    <a:pt x="615823" y="7620"/>
                    <a:pt x="615823" y="16891"/>
                  </a:cubicBezTo>
                  <a:cubicBezTo>
                    <a:pt x="615823" y="26162"/>
                    <a:pt x="608203" y="33782"/>
                    <a:pt x="598932"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28" name="Group 28"/>
          <p:cNvGrpSpPr/>
          <p:nvPr/>
        </p:nvGrpSpPr>
        <p:grpSpPr>
          <a:xfrm>
            <a:off x="6493823" y="177633"/>
            <a:ext cx="8203619" cy="19050"/>
            <a:chExt cx="10938159" cy="25400"/>
          </a:xfrm>
        </p:grpSpPr>
        <p:sp>
          <p:nvSpPr>
            <p:cNvPr id="29" name="Freeform 29"/>
            <p:cNvSpPr/>
            <p:nvPr/>
          </p:nvSpPr>
          <p:spPr>
            <a:xfrm>
              <a:off x="0" y="0"/>
              <a:ext cx="10946638" cy="33909"/>
            </a:xfrm>
            <a:custGeom>
              <a:rect l="l" t="t" r="r" b="b"/>
              <a:pathLst>
                <a:path w="10946638" h="33909">
                  <a:moveTo>
                    <a:pt x="16891" y="0"/>
                  </a:moveTo>
                  <a:lnTo>
                    <a:pt x="10929747" y="0"/>
                  </a:lnTo>
                  <a:cubicBezTo>
                    <a:pt x="10939145" y="0"/>
                    <a:pt x="10946638" y="7620"/>
                    <a:pt x="10946638" y="16891"/>
                  </a:cubicBezTo>
                  <a:cubicBezTo>
                    <a:pt x="10946638" y="26162"/>
                    <a:pt x="10939018" y="33782"/>
                    <a:pt x="10929747"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pic>
        <p:nvPicPr>
          <p:cNvPr id="30" name="Picture 30"/>
          <p:cNvPicPr>
            <a:picLocks noChangeAspect="1"/>
          </p:cNvPicPr>
          <p:nvPr/>
        </p:nvPicPr>
        <p:blipFill>
          <a:blip r:embed="rId15"/>
          <a:stretch>
            <a:fillRect/>
          </a:stretch>
        </p:blipFill>
        <p:spPr>
          <a:xfrm>
            <a:off x="11950843" y="348520"/>
            <a:ext cx="1143000" cy="228600"/>
          </a:xfrm>
          <a:prstGeom prst="rect">
            <a:avLst/>
          </a:prstGeom>
        </p:spPr>
      </p:pic>
      <p:pic>
        <p:nvPicPr>
          <p:cNvPr id="31" name="Picture 31"/>
          <p:cNvPicPr>
            <a:picLocks noChangeAspect="1"/>
          </p:cNvPicPr>
          <p:nvPr/>
        </p:nvPicPr>
        <p:blipFill>
          <a:blip r:embed="rId15"/>
          <a:stretch>
            <a:fillRect/>
          </a:stretch>
        </p:blipFill>
        <p:spPr>
          <a:xfrm>
            <a:off x="13170043" y="348520"/>
            <a:ext cx="1143000" cy="228600"/>
          </a:xfrm>
          <a:prstGeom prst="rect">
            <a:avLst/>
          </a:prstGeom>
        </p:spPr>
      </p:pic>
      <p:grpSp>
        <p:nvGrpSpPr>
          <p:cNvPr id="32" name="Group 32"/>
          <p:cNvGrpSpPr/>
          <p:nvPr/>
        </p:nvGrpSpPr>
        <p:grpSpPr>
          <a:xfrm rot="-10800000">
            <a:off x="6746198" y="453295"/>
            <a:ext cx="5013516" cy="19050"/>
            <a:chExt cx="6684688" cy="25400"/>
          </a:xfrm>
        </p:grpSpPr>
        <p:sp>
          <p:nvSpPr>
            <p:cNvPr id="33" name="Freeform 33"/>
            <p:cNvSpPr/>
            <p:nvPr/>
          </p:nvSpPr>
          <p:spPr>
            <a:xfrm>
              <a:off x="16891" y="0"/>
              <a:ext cx="6659372" cy="33909"/>
            </a:xfrm>
            <a:custGeom>
              <a:rect l="l" t="t" r="r" b="b"/>
              <a:pathLst>
                <a:path w="6659372" h="33909">
                  <a:moveTo>
                    <a:pt x="0" y="0"/>
                  </a:moveTo>
                  <a:lnTo>
                    <a:pt x="6659372" y="0"/>
                  </a:lnTo>
                  <a:lnTo>
                    <a:pt x="6659372" y="33909"/>
                  </a:lnTo>
                  <a:lnTo>
                    <a:pt x="0" y="33909"/>
                  </a:lnTo>
                  <a:close/>
                </a:path>
              </a:pathLst>
            </a:custGeom>
            <a:solidFill>
              <a:srgbClr val="F4F4F4">
                <a:alpha val="84706"/>
              </a:srgbClr>
            </a:solidFill>
          </p:spPr>
          <p:txBody>
            <a:bodyPr/>
            <a:lstStyle/>
            <a:p/>
          </p:txBody>
        </p:sp>
      </p:grpSp>
      <p:pic>
        <p:nvPicPr>
          <p:cNvPr id="34" name="Picture 34"/>
          <p:cNvPicPr>
            <a:picLocks noChangeAspect="1"/>
          </p:cNvPicPr>
          <p:nvPr/>
        </p:nvPicPr>
        <p:blipFill>
          <a:blip r:embed="rId16"/>
          <a:srcRect r="48"/>
          <a:stretch>
            <a:fillRect/>
          </a:stretch>
        </p:blipFill>
        <p:spPr>
          <a:xfrm rot="-2613189">
            <a:off x="2966440" y="6644367"/>
            <a:ext cx="2806561" cy="2803053"/>
          </a:xfrm>
          <a:prstGeom prst="rect">
            <a:avLst/>
          </a:prstGeom>
        </p:spPr>
      </p:pic>
      <p:pic>
        <p:nvPicPr>
          <p:cNvPr id="39" name="Picture 39"/>
          <p:cNvPicPr>
            <a:picLocks noChangeAspect="1"/>
          </p:cNvPicPr>
          <p:nvPr/>
        </p:nvPicPr>
        <p:blipFill>
          <a:blip r:embed="rId17"/>
          <a:stretch>
            <a:fillRect/>
          </a:stretch>
        </p:blipFill>
        <p:spPr>
          <a:xfrm>
            <a:off x="7254465" y="9251342"/>
            <a:ext cx="929055" cy="929055"/>
          </a:xfrm>
          <a:prstGeom prst="rect">
            <a:avLst/>
          </a:prstGeom>
        </p:spPr>
      </p:pic>
      <p:pic>
        <p:nvPicPr>
          <p:cNvPr id="40" name="Picture 40"/>
          <p:cNvPicPr>
            <a:picLocks noChangeAspect="1"/>
          </p:cNvPicPr>
          <p:nvPr/>
        </p:nvPicPr>
        <p:blipFill>
          <a:blip r:embed="rId18"/>
          <a:srcRect b="32"/>
          <a:stretch>
            <a:fillRect/>
          </a:stretch>
        </p:blipFill>
        <p:spPr>
          <a:xfrm>
            <a:off x="10427679" y="7483702"/>
            <a:ext cx="1125614" cy="476851"/>
          </a:xfrm>
          <a:prstGeom prst="rect">
            <a:avLst/>
          </a:prstGeom>
        </p:spPr>
      </p:pic>
      <p:pic>
        <p:nvPicPr>
          <p:cNvPr id="41" name="Picture 41"/>
          <p:cNvPicPr>
            <a:picLocks noChangeAspect="1"/>
          </p:cNvPicPr>
          <p:nvPr/>
        </p:nvPicPr>
        <p:blipFill>
          <a:blip r:embed="rId19"/>
          <a:stretch>
            <a:fillRect/>
          </a:stretch>
        </p:blipFill>
        <p:spPr>
          <a:xfrm>
            <a:off x="10603536" y="8253670"/>
            <a:ext cx="719112" cy="719112"/>
          </a:xfrm>
          <a:prstGeom prst="rect">
            <a:avLst/>
          </a:prstGeom>
        </p:spPr>
      </p:pic>
      <p:sp>
        <p:nvSpPr>
          <p:cNvPr id="42" name="TextBox 42"/>
          <p:cNvSpPr txBox="1"/>
          <p:nvPr/>
        </p:nvSpPr>
        <p:spPr>
          <a:xfrm>
            <a:off x="9012275" y="4172478"/>
            <a:ext cx="948333" cy="571500"/>
          </a:xfrm>
          <a:prstGeom prst="rect">
            <a:avLst/>
          </a:prstGeom>
        </p:spPr>
        <p:txBody>
          <a:bodyPr lIns="0" tIns="0" rIns="0" bIns="0" rtlCol="0" anchor="t">
            <a:spAutoFit/>
          </a:bodyPr>
          <a:lstStyle/>
          <a:p>
            <a:pPr algn="ctr">
              <a:lnSpc>
                <a:spcPts val="4200"/>
              </a:lnSpc>
            </a:pPr>
            <a:r>
              <a:rPr lang="en-US" sz="3000">
                <a:solidFill>
                  <a:srgbClr val="120544"/>
                </a:solidFill>
                <a:latin typeface="TT Lakes Neue Bold"/>
              </a:rPr>
              <a:t>Quiz </a:t>
            </a:r>
          </a:p>
        </p:txBody>
      </p:sp>
      <p:sp>
        <p:nvSpPr>
          <p:cNvPr id="43" name="TextBox 43"/>
          <p:cNvSpPr txBox="1"/>
          <p:nvPr/>
        </p:nvSpPr>
        <p:spPr>
          <a:xfrm>
            <a:off x="11588868" y="4220103"/>
            <a:ext cx="5821455" cy="533298"/>
          </a:xfrm>
          <a:prstGeom prst="rect">
            <a:avLst/>
          </a:prstGeom>
        </p:spPr>
        <p:txBody>
          <a:bodyPr lIns="0" tIns="0" rIns="0" bIns="0" rtlCol="0" anchor="t">
            <a:spAutoFit/>
          </a:bodyPr>
          <a:lstStyle/>
          <a:p>
            <a:pPr algn="ctr">
              <a:lnSpc>
                <a:spcPts val="3680"/>
              </a:lnSpc>
            </a:pPr>
            <a:r>
              <a:rPr lang="en-US" sz="2628" spc="175">
                <a:solidFill>
                  <a:srgbClr val="120544"/>
                </a:solidFill>
                <a:latin typeface="Arimo Bold"/>
              </a:rPr>
              <a:t>Klik icon gambar menuju quiz</a:t>
            </a:r>
          </a:p>
        </p:txBody>
      </p:sp>
      <p:sp>
        <p:nvSpPr>
          <p:cNvPr id="44" name="TextBox 44"/>
          <p:cNvSpPr txBox="1"/>
          <p:nvPr/>
        </p:nvSpPr>
        <p:spPr>
          <a:xfrm>
            <a:off x="8825407" y="2248428"/>
            <a:ext cx="1519000" cy="571500"/>
          </a:xfrm>
          <a:prstGeom prst="rect">
            <a:avLst/>
          </a:prstGeom>
        </p:spPr>
        <p:txBody>
          <a:bodyPr lIns="0" tIns="0" rIns="0" bIns="0" rtlCol="0" anchor="t">
            <a:spAutoFit/>
          </a:bodyPr>
          <a:lstStyle/>
          <a:p>
            <a:pPr algn="ctr">
              <a:lnSpc>
                <a:spcPts val="4200"/>
              </a:lnSpc>
            </a:pPr>
            <a:r>
              <a:rPr lang="en-US" sz="3000">
                <a:solidFill>
                  <a:srgbClr val="120544"/>
                </a:solidFill>
                <a:latin typeface="TT Lakes Neue Bold"/>
              </a:rPr>
              <a:t>Materi</a:t>
            </a:r>
          </a:p>
        </p:txBody>
      </p:sp>
      <p:sp>
        <p:nvSpPr>
          <p:cNvPr id="45" name="TextBox 45"/>
          <p:cNvSpPr txBox="1"/>
          <p:nvPr/>
        </p:nvSpPr>
        <p:spPr>
          <a:xfrm>
            <a:off x="11831524" y="2229378"/>
            <a:ext cx="5336143" cy="533298"/>
          </a:xfrm>
          <a:prstGeom prst="rect">
            <a:avLst/>
          </a:prstGeom>
        </p:spPr>
        <p:txBody>
          <a:bodyPr lIns="0" tIns="0" rIns="0" bIns="0" rtlCol="0" anchor="t">
            <a:spAutoFit/>
          </a:bodyPr>
          <a:lstStyle/>
          <a:p>
            <a:pPr algn="just">
              <a:lnSpc>
                <a:spcPts val="3680"/>
              </a:lnSpc>
            </a:pPr>
            <a:r>
              <a:rPr lang="en-US" sz="2628" spc="75">
                <a:solidFill>
                  <a:srgbClr val="120544"/>
                </a:solidFill>
                <a:latin typeface="Arimo Bold"/>
              </a:rPr>
              <a:t>Klik icon gambar menuju Materi</a:t>
            </a:r>
          </a:p>
        </p:txBody>
      </p:sp>
      <p:sp>
        <p:nvSpPr>
          <p:cNvPr id="46" name="TextBox 46"/>
          <p:cNvSpPr txBox="1"/>
          <p:nvPr/>
        </p:nvSpPr>
        <p:spPr>
          <a:xfrm>
            <a:off x="8922955" y="3375226"/>
            <a:ext cx="1232039" cy="571500"/>
          </a:xfrm>
          <a:prstGeom prst="rect">
            <a:avLst/>
          </a:prstGeom>
        </p:spPr>
        <p:txBody>
          <a:bodyPr lIns="0" tIns="0" rIns="0" bIns="0" rtlCol="0" anchor="t">
            <a:spAutoFit/>
          </a:bodyPr>
          <a:lstStyle/>
          <a:p>
            <a:pPr algn="ctr">
              <a:lnSpc>
                <a:spcPts val="4200"/>
              </a:lnSpc>
            </a:pPr>
            <a:r>
              <a:rPr lang="en-US" sz="3000">
                <a:solidFill>
                  <a:srgbClr val="120544"/>
                </a:solidFill>
                <a:latin typeface="TT Lakes Neue Bold"/>
              </a:rPr>
              <a:t>Video</a:t>
            </a:r>
          </a:p>
        </p:txBody>
      </p:sp>
      <p:sp>
        <p:nvSpPr>
          <p:cNvPr id="47" name="TextBox 47"/>
          <p:cNvSpPr txBox="1"/>
          <p:nvPr/>
        </p:nvSpPr>
        <p:spPr>
          <a:xfrm>
            <a:off x="11805747" y="3162930"/>
            <a:ext cx="5387697" cy="533298"/>
          </a:xfrm>
          <a:prstGeom prst="rect">
            <a:avLst/>
          </a:prstGeom>
        </p:spPr>
        <p:txBody>
          <a:bodyPr lIns="0" tIns="0" rIns="0" bIns="0" rtlCol="0" anchor="t">
            <a:spAutoFit/>
          </a:bodyPr>
          <a:lstStyle/>
          <a:p>
            <a:pPr algn="just">
              <a:lnSpc>
                <a:spcPts val="3680"/>
              </a:lnSpc>
            </a:pPr>
            <a:r>
              <a:rPr lang="en-US" sz="2628" spc="112">
                <a:solidFill>
                  <a:srgbClr val="120544"/>
                </a:solidFill>
                <a:latin typeface="Arimo Bold"/>
              </a:rPr>
              <a:t>Klik icon gambar menuju Video</a:t>
            </a:r>
          </a:p>
        </p:txBody>
      </p:sp>
      <p:sp>
        <p:nvSpPr>
          <p:cNvPr id="48" name="TextBox 48"/>
          <p:cNvSpPr txBox="1"/>
          <p:nvPr/>
        </p:nvSpPr>
        <p:spPr>
          <a:xfrm>
            <a:off x="11630284" y="1283486"/>
            <a:ext cx="5821455" cy="533298"/>
          </a:xfrm>
          <a:prstGeom prst="rect">
            <a:avLst/>
          </a:prstGeom>
        </p:spPr>
        <p:txBody>
          <a:bodyPr lIns="0" tIns="0" rIns="0" bIns="0" rtlCol="0" anchor="t">
            <a:spAutoFit/>
          </a:bodyPr>
          <a:lstStyle/>
          <a:p>
            <a:pPr algn="ctr">
              <a:lnSpc>
                <a:spcPts val="3680"/>
              </a:lnSpc>
            </a:pPr>
            <a:r>
              <a:rPr lang="en-US" sz="2628">
                <a:solidFill>
                  <a:srgbClr val="120544"/>
                </a:solidFill>
                <a:latin typeface="Arimo Bold"/>
              </a:rPr>
              <a:t>Klik icon gambar menuju Beranda</a:t>
            </a:r>
          </a:p>
        </p:txBody>
      </p:sp>
      <p:sp>
        <p:nvSpPr>
          <p:cNvPr id="49" name="TextBox 49"/>
          <p:cNvSpPr txBox="1"/>
          <p:nvPr/>
        </p:nvSpPr>
        <p:spPr>
          <a:xfrm>
            <a:off x="11588868" y="5109357"/>
            <a:ext cx="5659634" cy="533298"/>
          </a:xfrm>
          <a:prstGeom prst="rect">
            <a:avLst/>
          </a:prstGeom>
        </p:spPr>
        <p:txBody>
          <a:bodyPr lIns="0" tIns="0" rIns="0" bIns="0" rtlCol="0" anchor="t">
            <a:spAutoFit/>
          </a:bodyPr>
          <a:lstStyle/>
          <a:p>
            <a:pPr algn="ctr">
              <a:lnSpc>
                <a:spcPts val="3680"/>
              </a:lnSpc>
            </a:pPr>
            <a:r>
              <a:rPr lang="en-US" sz="2628" spc="380">
                <a:solidFill>
                  <a:srgbClr val="120544"/>
                </a:solidFill>
                <a:latin typeface="Arimo Bold"/>
              </a:rPr>
              <a:t>Klik icon gambar kembali</a:t>
            </a:r>
          </a:p>
        </p:txBody>
      </p:sp>
      <p:sp>
        <p:nvSpPr>
          <p:cNvPr id="50" name="TextBox 50"/>
          <p:cNvSpPr txBox="1"/>
          <p:nvPr/>
        </p:nvSpPr>
        <p:spPr>
          <a:xfrm>
            <a:off x="8922955" y="5283331"/>
            <a:ext cx="1196339" cy="571500"/>
          </a:xfrm>
          <a:prstGeom prst="rect">
            <a:avLst/>
          </a:prstGeom>
        </p:spPr>
        <p:txBody>
          <a:bodyPr lIns="0" tIns="0" rIns="0" bIns="0" rtlCol="0" anchor="t">
            <a:spAutoFit/>
          </a:bodyPr>
          <a:lstStyle/>
          <a:p>
            <a:pPr algn="ctr">
              <a:lnSpc>
                <a:spcPts val="4200"/>
              </a:lnSpc>
            </a:pPr>
            <a:r>
              <a:rPr lang="en-US" sz="3000">
                <a:solidFill>
                  <a:srgbClr val="120544"/>
                </a:solidFill>
                <a:latin typeface="TT Lakes Neue Bold"/>
              </a:rPr>
              <a:t>Back</a:t>
            </a:r>
          </a:p>
        </p:txBody>
      </p:sp>
      <p:sp>
        <p:nvSpPr>
          <p:cNvPr id="51" name="TextBox 51"/>
          <p:cNvSpPr txBox="1"/>
          <p:nvPr/>
        </p:nvSpPr>
        <p:spPr>
          <a:xfrm>
            <a:off x="8966109" y="1359372"/>
            <a:ext cx="1286074" cy="549089"/>
          </a:xfrm>
          <a:prstGeom prst="rect">
            <a:avLst/>
          </a:prstGeom>
        </p:spPr>
        <p:txBody>
          <a:bodyPr lIns="0" tIns="0" rIns="0" bIns="0" rtlCol="0" anchor="t">
            <a:spAutoFit/>
          </a:bodyPr>
          <a:lstStyle/>
          <a:p>
            <a:pPr algn="ctr">
              <a:lnSpc>
                <a:spcPts val="3994"/>
              </a:lnSpc>
            </a:pPr>
            <a:r>
              <a:rPr lang="en-US" sz="2851">
                <a:solidFill>
                  <a:srgbClr val="120544"/>
                </a:solidFill>
                <a:latin typeface="TT Lakes Neue Bold"/>
              </a:rPr>
              <a:t>Home</a:t>
            </a:r>
          </a:p>
        </p:txBody>
      </p:sp>
      <p:sp>
        <p:nvSpPr>
          <p:cNvPr id="52" name="TextBox 52"/>
          <p:cNvSpPr txBox="1"/>
          <p:nvPr/>
        </p:nvSpPr>
        <p:spPr>
          <a:xfrm>
            <a:off x="9091452" y="6218451"/>
            <a:ext cx="912971" cy="571500"/>
          </a:xfrm>
          <a:prstGeom prst="rect">
            <a:avLst/>
          </a:prstGeom>
        </p:spPr>
        <p:txBody>
          <a:bodyPr lIns="0" tIns="0" rIns="0" bIns="0" rtlCol="0" anchor="t">
            <a:spAutoFit/>
          </a:bodyPr>
          <a:lstStyle/>
          <a:p>
            <a:pPr algn="ctr">
              <a:lnSpc>
                <a:spcPts val="4200"/>
              </a:lnSpc>
            </a:pPr>
            <a:r>
              <a:rPr lang="en-US" sz="3000">
                <a:solidFill>
                  <a:srgbClr val="120544"/>
                </a:solidFill>
                <a:latin typeface="TT Lakes Neue Bold"/>
              </a:rPr>
              <a:t>Next</a:t>
            </a:r>
          </a:p>
        </p:txBody>
      </p:sp>
      <p:sp>
        <p:nvSpPr>
          <p:cNvPr id="53" name="TextBox 53"/>
          <p:cNvSpPr txBox="1"/>
          <p:nvPr/>
        </p:nvSpPr>
        <p:spPr>
          <a:xfrm>
            <a:off x="-1012009" y="2510574"/>
            <a:ext cx="10344973" cy="798195"/>
          </a:xfrm>
          <a:prstGeom prst="rect">
            <a:avLst/>
          </a:prstGeom>
        </p:spPr>
        <p:txBody>
          <a:bodyPr lIns="0" tIns="0" rIns="0" bIns="0" rtlCol="0" anchor="t">
            <a:spAutoFit/>
          </a:bodyPr>
          <a:lstStyle/>
          <a:p>
            <a:pPr algn="ctr">
              <a:lnSpc>
                <a:spcPts val="5114"/>
              </a:lnSpc>
            </a:pPr>
            <a:r>
              <a:rPr lang="en-US" sz="5498">
                <a:solidFill>
                  <a:srgbClr val="020202"/>
                </a:solidFill>
                <a:latin typeface="Aurora"/>
              </a:rPr>
              <a:t>PETUNJUK</a:t>
            </a:r>
          </a:p>
        </p:txBody>
      </p:sp>
      <p:sp>
        <p:nvSpPr>
          <p:cNvPr id="54" name="TextBox 54"/>
          <p:cNvSpPr txBox="1"/>
          <p:nvPr/>
        </p:nvSpPr>
        <p:spPr>
          <a:xfrm>
            <a:off x="9046728" y="7368925"/>
            <a:ext cx="864155" cy="571500"/>
          </a:xfrm>
          <a:prstGeom prst="rect">
            <a:avLst/>
          </a:prstGeom>
        </p:spPr>
        <p:txBody>
          <a:bodyPr lIns="0" tIns="0" rIns="0" bIns="0" rtlCol="0" anchor="t">
            <a:spAutoFit/>
          </a:bodyPr>
          <a:lstStyle/>
          <a:p>
            <a:pPr algn="ctr">
              <a:lnSpc>
                <a:spcPts val="4200"/>
              </a:lnSpc>
            </a:pPr>
            <a:r>
              <a:rPr lang="en-US" sz="3000">
                <a:solidFill>
                  <a:srgbClr val="120544"/>
                </a:solidFill>
                <a:latin typeface="TT Lakes Neue Bold"/>
              </a:rPr>
              <a:t>Exit</a:t>
            </a:r>
          </a:p>
        </p:txBody>
      </p:sp>
      <p:sp>
        <p:nvSpPr>
          <p:cNvPr id="55" name="TextBox 55"/>
          <p:cNvSpPr txBox="1"/>
          <p:nvPr/>
        </p:nvSpPr>
        <p:spPr>
          <a:xfrm>
            <a:off x="10999557" y="7157978"/>
            <a:ext cx="6683731" cy="546244"/>
          </a:xfrm>
          <a:prstGeom prst="rect">
            <a:avLst/>
          </a:prstGeom>
        </p:spPr>
        <p:txBody>
          <a:bodyPr lIns="0" tIns="0" rIns="0" bIns="0" rtlCol="0" anchor="t">
            <a:spAutoFit/>
          </a:bodyPr>
          <a:lstStyle/>
          <a:p>
            <a:pPr algn="ctr">
              <a:lnSpc>
                <a:spcPts val="3704"/>
              </a:lnSpc>
            </a:pPr>
            <a:r>
              <a:rPr lang="en-US" sz="2608" spc="385" err="1">
                <a:solidFill>
                  <a:srgbClr val="120544"/>
                </a:solidFill>
                <a:latin typeface="Arimo Bold"/>
              </a:rPr>
              <a:t>Klik icon gambar  Keluar</a:t>
            </a:r>
            <a:endParaRPr lang="en-US" sz="2608" spc="385">
              <a:solidFill>
                <a:srgbClr val="120544"/>
              </a:solidFill>
              <a:latin typeface="Arimo Bold"/>
            </a:endParaRPr>
          </a:p>
        </p:txBody>
      </p:sp>
      <p:sp>
        <p:nvSpPr>
          <p:cNvPr id="56" name="TextBox 56"/>
          <p:cNvSpPr txBox="1"/>
          <p:nvPr/>
        </p:nvSpPr>
        <p:spPr>
          <a:xfrm>
            <a:off x="8910179" y="8245702"/>
            <a:ext cx="1342004" cy="571500"/>
          </a:xfrm>
          <a:prstGeom prst="rect">
            <a:avLst/>
          </a:prstGeom>
        </p:spPr>
        <p:txBody>
          <a:bodyPr lIns="0" tIns="0" rIns="0" bIns="0" rtlCol="0" anchor="t">
            <a:spAutoFit/>
          </a:bodyPr>
          <a:lstStyle/>
          <a:p>
            <a:pPr algn="ctr">
              <a:lnSpc>
                <a:spcPts val="4200"/>
              </a:lnSpc>
            </a:pPr>
            <a:r>
              <a:rPr lang="en-US" sz="3000">
                <a:solidFill>
                  <a:srgbClr val="120544"/>
                </a:solidFill>
                <a:latin typeface="TT Lakes Neue Bold"/>
              </a:rPr>
              <a:t>Music</a:t>
            </a:r>
          </a:p>
        </p:txBody>
      </p:sp>
      <p:sp>
        <p:nvSpPr>
          <p:cNvPr id="57" name="TextBox 57"/>
          <p:cNvSpPr txBox="1"/>
          <p:nvPr/>
        </p:nvSpPr>
        <p:spPr>
          <a:xfrm>
            <a:off x="11194416" y="8284404"/>
            <a:ext cx="6793625" cy="524295"/>
          </a:xfrm>
          <a:prstGeom prst="rect">
            <a:avLst/>
          </a:prstGeom>
        </p:spPr>
        <p:txBody>
          <a:bodyPr lIns="0" tIns="0" rIns="0" bIns="0" rtlCol="0" anchor="t">
            <a:spAutoFit/>
          </a:bodyPr>
          <a:lstStyle/>
          <a:p>
            <a:pPr algn="ctr">
              <a:lnSpc>
                <a:spcPts val="3651"/>
              </a:lnSpc>
            </a:pPr>
            <a:r>
              <a:rPr lang="en-US" sz="2608" spc="219">
                <a:solidFill>
                  <a:srgbClr val="120544"/>
                </a:solidFill>
                <a:latin typeface="Arimo Bold"/>
              </a:rPr>
              <a:t>Klik icon gambar  play music</a:t>
            </a:r>
          </a:p>
        </p:txBody>
      </p:sp>
      <p:pic>
        <p:nvPicPr>
          <p:cNvPr id="58" name="☁️-Uplifting-Happy-Melody-No-Copyright-Free-Instrumental-Vlog-Background-Music-Cloud-by-Limujii">
            <a:hlinkClick action="ppaction://media"/>
            <a:extLst>
              <a:ext uri="{FF2B5EF4-FFF2-40B4-BE49-F238E27FC236}">
                <a16:creationId xmlns:a16="http://schemas.microsoft.com/office/drawing/2014/main" id="{034F3A0C-1CF0-4343-2A7A-EA3639954759}"/>
              </a:ext>
            </a:extLst>
          </p:cNvPr>
          <p:cNvPicPr>
            <a:picLocks noChangeAspect="1"/>
          </p:cNvPicPr>
          <p:nvPr>
            <a:audioFile r:link="rId22"/>
            <p:extLst>
              <p:ext uri="{DAA4B4D4-6D71-4841-9C94-3DE7FCFB9230}">
                <p14:media xmlns:p14="http://schemas.microsoft.com/office/powerpoint/2010/main" r:embed="rId23">
                  <p14:trim st="1188" end="126980.0612"/>
                </p14:media>
              </p:ext>
            </p:extLst>
          </p:nvPr>
        </p:nvPicPr>
        <p:blipFill>
          <a:blip r:embed="rId20">
            <a:biLevel thresh="75000"/>
            <a:extLst>
              <a:ext uri="{BEBA8EAE-BF5A-486C-A8C5-ECC9F3942E4B}">
                <a14:imgProps xmlns:a14="http://schemas.microsoft.com/office/drawing/2010/main">
                  <a14:imgLayer r:embed="rId21">
                    <a14:imgEffect>
                      <a14:brightnessContrast bright="-40000"/>
                    </a14:imgEffect>
                  </a14:imgLayer>
                </a14:imgProps>
              </a:ext>
            </a:extLst>
          </a:blip>
          <a:stretch>
            <a:fillRect/>
          </a:stretch>
        </p:blipFill>
        <p:spPr>
          <a:xfrm>
            <a:off x="7520060" y="9607531"/>
            <a:ext cx="216675" cy="216675"/>
          </a:xfrm>
          <a:prstGeom prst="rect">
            <a:avLst/>
          </a:prstGeom>
        </p:spPr>
      </p:pic>
      <p:pic>
        <p:nvPicPr>
          <p:cNvPr id="59" name="Picture 30">
            <a:hlinkClick action="ppaction://hlinkshowjump?jump=previousslide"/>
            <a:extLst>
              <a:ext uri="{FF2B5EF4-FFF2-40B4-BE49-F238E27FC236}">
                <a16:creationId xmlns:a16="http://schemas.microsoft.com/office/drawing/2014/main" id="{3702BC80-3BCE-2DDA-6A97-8E1906C41014}"/>
              </a:ext>
            </a:extLst>
          </p:cNvPr>
          <p:cNvPicPr>
            <a:picLocks noChangeAspect="1"/>
          </p:cNvPicPr>
          <p:nvPr/>
        </p:nvPicPr>
        <p:blipFill>
          <a:blip r:embed="rId24"/>
          <a:stretch>
            <a:fillRect/>
          </a:stretch>
        </p:blipFill>
        <p:spPr>
          <a:xfrm rot="-5330044">
            <a:off x="5207151" y="9234459"/>
            <a:ext cx="851495" cy="851495"/>
          </a:xfrm>
          <a:prstGeom prst="rect">
            <a:avLst/>
          </a:prstGeom>
        </p:spPr>
      </p:pic>
      <p:pic>
        <p:nvPicPr>
          <p:cNvPr id="60" name="Picture 29">
            <a:hlinkClick r:id="rId26" action="ppaction://hlinksldjump"/>
            <a:extLst>
              <a:ext uri="{FF2B5EF4-FFF2-40B4-BE49-F238E27FC236}">
                <a16:creationId xmlns:a16="http://schemas.microsoft.com/office/drawing/2014/main" id="{3B3A550D-55A5-D846-B17A-44ED7BA52C0D}"/>
              </a:ext>
            </a:extLst>
          </p:cNvPr>
          <p:cNvPicPr>
            <a:picLocks noChangeAspect="1"/>
          </p:cNvPicPr>
          <p:nvPr/>
        </p:nvPicPr>
        <p:blipFill>
          <a:blip r:embed="rId25"/>
          <a:stretch>
            <a:fillRect/>
          </a:stretch>
        </p:blipFill>
        <p:spPr>
          <a:xfrm>
            <a:off x="8904378" y="9250038"/>
            <a:ext cx="929055" cy="929055"/>
          </a:xfrm>
          <a:prstGeom prst="rect">
            <a:avLst/>
          </a:prstGeom>
        </p:spPr>
      </p:pic>
      <p:pic>
        <p:nvPicPr>
          <p:cNvPr id="61" name="Picture 60">
            <a:hlinkClick action="ppaction://hlinkshowjump?jump=nextslide"/>
            <a:extLst>
              <a:ext uri="{FF2B5EF4-FFF2-40B4-BE49-F238E27FC236}">
                <a16:creationId xmlns:a16="http://schemas.microsoft.com/office/drawing/2014/main" id="{AC6AA0B6-3CAA-2727-0759-CF446ACB1D0C}"/>
              </a:ext>
            </a:extLst>
          </p:cNvPr>
          <p:cNvPicPr>
            <a:picLocks noChangeAspect="1"/>
          </p:cNvPicPr>
          <p:nvPr/>
        </p:nvPicPr>
        <p:blipFill>
          <a:blip r:embed="rId27"/>
          <a:stretch>
            <a:fillRect/>
          </a:stretch>
        </p:blipFill>
        <p:spPr>
          <a:xfrm rot="5400000">
            <a:off x="11252418" y="9251215"/>
            <a:ext cx="915329" cy="915329"/>
          </a:xfrm>
          <a:prstGeom prst="rect">
            <a:avLst/>
          </a:prstGeom>
        </p:spPr>
      </p:pic>
      <p:pic>
        <p:nvPicPr>
          <p:cNvPr id="62" name="Picture 15">
            <a:hlinkClick action="ppaction://hlinkshowjump?jump=endshow"/>
            <a:extLst>
              <a:ext uri="{FF2B5EF4-FFF2-40B4-BE49-F238E27FC236}">
                <a16:creationId xmlns:a16="http://schemas.microsoft.com/office/drawing/2014/main" id="{286A7E9E-DACE-CDB1-1DE7-A1D36A6EE92D}"/>
              </a:ext>
            </a:extLst>
          </p:cNvPr>
          <p:cNvPicPr>
            <a:picLocks noChangeAspect="1"/>
          </p:cNvPicPr>
          <p:nvPr/>
        </p:nvPicPr>
        <p:blipFill>
          <a:blip r:embed="rId18"/>
          <a:srcRect b="32"/>
          <a:stretch>
            <a:fillRect/>
          </a:stretch>
        </p:blipFill>
        <p:spPr>
          <a:xfrm>
            <a:off x="15195435" y="281879"/>
            <a:ext cx="1851034" cy="784165"/>
          </a:xfrm>
          <a:prstGeom prst="rect">
            <a:avLst/>
          </a:prstGeom>
        </p:spPr>
      </p:pic>
    </p:spTree>
    <p:custDataLst>
      <p:tags r:id="rId2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8"/>
                    </p:tgtEl>
                  </p:cond>
                </p:stCondLst>
                <p:endSync evt="end" delay="0">
                  <p:rtn val="all"/>
                </p:endSync>
                <p:childTnLst>
                  <p:par>
                    <p:cTn id="3" fill="hold" nodeType="clickPar">
                      <p:stCondLst>
                        <p:cond delay="0"/>
                      </p:stCondLst>
                      <p:childTnLst>
                        <p:par>
                          <p:cTn id="4" fill="hold" nodeType="afterGroup">
                            <p:stCondLst>
                              <p:cond delay="0"/>
                            </p:stCondLst>
                            <p:childTnLst>
                              <p:par>
                                <p:cTn id="5" presetID="1" presetClass="mediacall" presetSubtype="0" fill="hold" nodeType="clickEffect">
                                  <p:stCondLst>
                                    <p:cond delay="0"/>
                                  </p:stCondLst>
                                  <p:childTnLst>
                                    <p:cmd type="call" cmd="playFrom(0.0)">
                                      <p:cBhvr>
                                        <p:cTn id="6" dur="1" fill="hold"/>
                                        <p:tgtEl>
                                          <p:spTgt spid="58"/>
                                        </p:tgtEl>
                                      </p:cBhvr>
                                    </p:cmd>
                                  </p:childTnLst>
                                </p:cTn>
                              </p:par>
                            </p:childTnLst>
                          </p:cTn>
                        </p:par>
                      </p:childTnLst>
                    </p:cTn>
                  </p:par>
                </p:childTnLst>
              </p:cTn>
              <p:nextCondLst>
                <p:cond evt="onClick" delay="0">
                  <p:tgtEl>
                    <p:spTgt spid="58"/>
                  </p:tgtEl>
                </p:cond>
              </p:nextCondLst>
            </p:seq>
            <p:audio>
              <p:cMediaNode vol="20000">
                <p:cTn id="7" repeatCount="indefinite" fill="hold" display="0">
                  <p:stCondLst>
                    <p:cond delay="indefinite"/>
                  </p:stCondLst>
                  <p:endCondLst>
                    <p:cond evt="onPrev" delay="0">
                      <p:tgtEl>
                        <p:sldTgt/>
                      </p:tgtEl>
                    </p:cond>
                    <p:cond evt="onStopAudio" delay="0">
                      <p:tgtEl>
                        <p:sldTgt/>
                      </p:tgtEl>
                    </p:cond>
                  </p:endCondLst>
                </p:cTn>
                <p:tgtEl>
                  <p:spTgt spid="58"/>
                </p:tgtEl>
              </p:cMediaNode>
            </p:audio>
          </p:childTnLst>
        </p:cTn>
      </p:par>
    </p:tnLst>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p:cNvPicPr>
            <a:picLocks noChangeAspect="1"/>
          </p:cNvPicPr>
          <p:nvPr/>
        </p:nvPicPr>
        <p:blipFill>
          <a:blip r:embed="rId3"/>
          <a:srcRect t="59516" r="45" b="3006"/>
          <a:stretch>
            <a:fillRect/>
          </a:stretch>
        </p:blipFill>
        <p:spPr>
          <a:xfrm>
            <a:off x="0" y="0"/>
            <a:ext cx="18288000" cy="10287000"/>
          </a:xfrm>
          <a:prstGeom prst="rect">
            <a:avLst/>
          </a:prstGeom>
        </p:spPr>
      </p:pic>
      <p:pic>
        <p:nvPicPr>
          <p:cNvPr id="3" name="Picture 3"/>
          <p:cNvPicPr>
            <a:picLocks noChangeAspect="1"/>
          </p:cNvPicPr>
          <p:nvPr/>
        </p:nvPicPr>
        <p:blipFill>
          <a:blip r:embed="rId4"/>
          <a:srcRect r="16"/>
          <a:stretch>
            <a:fillRect/>
          </a:stretch>
        </p:blipFill>
        <p:spPr>
          <a:xfrm>
            <a:off x="-1872133" y="6005484"/>
            <a:ext cx="4709809" cy="5863790"/>
          </a:xfrm>
          <a:prstGeom prst="rect">
            <a:avLst/>
          </a:prstGeom>
        </p:spPr>
      </p:pic>
      <p:pic>
        <p:nvPicPr>
          <p:cNvPr id="4" name="Picture 4"/>
          <p:cNvPicPr>
            <a:picLocks noChangeAspect="1"/>
          </p:cNvPicPr>
          <p:nvPr/>
        </p:nvPicPr>
        <p:blipFill>
          <a:blip r:embed="rId5"/>
          <a:srcRect l="19201" t="20170" r="10531"/>
          <a:stretch>
            <a:fillRect/>
          </a:stretch>
        </p:blipFill>
        <p:spPr>
          <a:xfrm>
            <a:off x="-2588109" y="-4340264"/>
            <a:ext cx="7550327" cy="7169468"/>
          </a:xfrm>
          <a:prstGeom prst="rect">
            <a:avLst/>
          </a:prstGeom>
        </p:spPr>
      </p:pic>
      <p:grpSp>
        <p:nvGrpSpPr>
          <p:cNvPr id="5" name="Group 5"/>
          <p:cNvGrpSpPr/>
          <p:nvPr/>
        </p:nvGrpSpPr>
        <p:grpSpPr>
          <a:xfrm>
            <a:off x="3030110" y="218039"/>
            <a:ext cx="10838391" cy="8755504"/>
            <a:chExt cx="14451189" cy="11674006"/>
          </a:xfrm>
        </p:grpSpPr>
        <p:sp>
          <p:nvSpPr>
            <p:cNvPr id="6" name="Freeform 6"/>
            <p:cNvSpPr/>
            <p:nvPr/>
          </p:nvSpPr>
          <p:spPr>
            <a:xfrm>
              <a:off x="0" y="0"/>
              <a:ext cx="14380211" cy="11602974"/>
            </a:xfrm>
            <a:custGeom>
              <a:rect l="l" t="t" r="r" b="b"/>
              <a:pathLst>
                <a:path w="14380211" h="11602974">
                  <a:moveTo>
                    <a:pt x="12700" y="0"/>
                  </a:moveTo>
                  <a:lnTo>
                    <a:pt x="14367511" y="0"/>
                  </a:lnTo>
                  <a:cubicBezTo>
                    <a:pt x="14374496" y="0"/>
                    <a:pt x="14380211" y="5715"/>
                    <a:pt x="14380211" y="12700"/>
                  </a:cubicBezTo>
                  <a:lnTo>
                    <a:pt x="14380211" y="11590274"/>
                  </a:lnTo>
                  <a:cubicBezTo>
                    <a:pt x="14380211" y="11597259"/>
                    <a:pt x="14374496" y="11602974"/>
                    <a:pt x="14367511" y="11602974"/>
                  </a:cubicBezTo>
                  <a:lnTo>
                    <a:pt x="12700" y="11602974"/>
                  </a:lnTo>
                  <a:cubicBezTo>
                    <a:pt x="5715" y="11602974"/>
                    <a:pt x="0" y="11597259"/>
                    <a:pt x="0" y="11590274"/>
                  </a:cubicBezTo>
                  <a:lnTo>
                    <a:pt x="0" y="12700"/>
                  </a:lnTo>
                  <a:cubicBezTo>
                    <a:pt x="0" y="5715"/>
                    <a:pt x="5715" y="0"/>
                    <a:pt x="12700" y="0"/>
                  </a:cubicBezTo>
                  <a:moveTo>
                    <a:pt x="12700" y="25400"/>
                  </a:moveTo>
                  <a:lnTo>
                    <a:pt x="12700" y="12700"/>
                  </a:lnTo>
                  <a:lnTo>
                    <a:pt x="25400" y="12700"/>
                  </a:lnTo>
                  <a:lnTo>
                    <a:pt x="25400" y="11590274"/>
                  </a:lnTo>
                  <a:lnTo>
                    <a:pt x="12700" y="11590274"/>
                  </a:lnTo>
                  <a:lnTo>
                    <a:pt x="12700" y="11577574"/>
                  </a:lnTo>
                  <a:lnTo>
                    <a:pt x="14367511" y="11577574"/>
                  </a:lnTo>
                  <a:lnTo>
                    <a:pt x="14367511" y="11590274"/>
                  </a:lnTo>
                  <a:lnTo>
                    <a:pt x="14354811" y="11590274"/>
                  </a:lnTo>
                  <a:lnTo>
                    <a:pt x="14354811" y="12700"/>
                  </a:lnTo>
                  <a:lnTo>
                    <a:pt x="14367511" y="12700"/>
                  </a:lnTo>
                  <a:lnTo>
                    <a:pt x="14367511" y="25400"/>
                  </a:lnTo>
                  <a:lnTo>
                    <a:pt x="12700" y="25400"/>
                  </a:lnTo>
                  <a:close/>
                </a:path>
              </a:pathLst>
            </a:custGeom>
            <a:solidFill>
              <a:srgbClr val="F4F4F4"/>
            </a:solidFill>
          </p:spPr>
          <p:txBody>
            <a:bodyPr/>
            <a:lstStyle/>
            <a:p/>
          </p:txBody>
        </p:sp>
      </p:grpSp>
      <p:pic>
        <p:nvPicPr>
          <p:cNvPr id="7" name="Picture 7"/>
          <p:cNvPicPr>
            <a:picLocks noChangeAspect="1"/>
          </p:cNvPicPr>
          <p:nvPr/>
        </p:nvPicPr>
        <p:blipFill>
          <a:blip r:embed="rId6"/>
          <a:srcRect b="14"/>
          <a:stretch>
            <a:fillRect/>
          </a:stretch>
        </p:blipFill>
        <p:spPr>
          <a:xfrm>
            <a:off x="482771" y="-42348"/>
            <a:ext cx="8661229" cy="9300648"/>
          </a:xfrm>
          <a:prstGeom prst="rect">
            <a:avLst/>
          </a:prstGeom>
        </p:spPr>
      </p:pic>
      <p:grpSp>
        <p:nvGrpSpPr>
          <p:cNvPr id="8" name="Group 8"/>
          <p:cNvGrpSpPr/>
          <p:nvPr/>
        </p:nvGrpSpPr>
        <p:grpSpPr>
          <a:xfrm>
            <a:off x="3782640" y="511502"/>
            <a:ext cx="9572268" cy="8190664"/>
            <a:chExt cx="12763025" cy="10920886"/>
          </a:xfrm>
        </p:grpSpPr>
        <p:sp>
          <p:nvSpPr>
            <p:cNvPr id="9" name="Freeform 9"/>
            <p:cNvSpPr/>
            <p:nvPr/>
          </p:nvSpPr>
          <p:spPr>
            <a:xfrm>
              <a:off x="0" y="0"/>
              <a:ext cx="12691999" cy="10849864"/>
            </a:xfrm>
            <a:custGeom>
              <a:rect l="l" t="t" r="r" b="b"/>
              <a:pathLst>
                <a:path w="12691999" h="10849864">
                  <a:moveTo>
                    <a:pt x="12700" y="0"/>
                  </a:moveTo>
                  <a:lnTo>
                    <a:pt x="12679299" y="0"/>
                  </a:lnTo>
                  <a:cubicBezTo>
                    <a:pt x="12686284" y="0"/>
                    <a:pt x="12691999" y="5715"/>
                    <a:pt x="12691999" y="12700"/>
                  </a:cubicBezTo>
                  <a:lnTo>
                    <a:pt x="12691999" y="10837164"/>
                  </a:lnTo>
                  <a:cubicBezTo>
                    <a:pt x="12691999" y="10844149"/>
                    <a:pt x="12686284" y="10849864"/>
                    <a:pt x="12679299" y="10849864"/>
                  </a:cubicBezTo>
                  <a:lnTo>
                    <a:pt x="12700" y="10849864"/>
                  </a:lnTo>
                  <a:cubicBezTo>
                    <a:pt x="5715" y="10849864"/>
                    <a:pt x="0" y="10844149"/>
                    <a:pt x="0" y="10837164"/>
                  </a:cubicBezTo>
                  <a:lnTo>
                    <a:pt x="0" y="12700"/>
                  </a:lnTo>
                  <a:cubicBezTo>
                    <a:pt x="0" y="5715"/>
                    <a:pt x="5715" y="0"/>
                    <a:pt x="12700" y="0"/>
                  </a:cubicBezTo>
                  <a:moveTo>
                    <a:pt x="12700" y="25400"/>
                  </a:moveTo>
                  <a:lnTo>
                    <a:pt x="12700" y="12700"/>
                  </a:lnTo>
                  <a:lnTo>
                    <a:pt x="25400" y="12700"/>
                  </a:lnTo>
                  <a:lnTo>
                    <a:pt x="25400" y="10837164"/>
                  </a:lnTo>
                  <a:lnTo>
                    <a:pt x="12700" y="10837164"/>
                  </a:lnTo>
                  <a:lnTo>
                    <a:pt x="12700" y="10824464"/>
                  </a:lnTo>
                  <a:lnTo>
                    <a:pt x="12679299" y="10824464"/>
                  </a:lnTo>
                  <a:lnTo>
                    <a:pt x="12679299" y="10837164"/>
                  </a:lnTo>
                  <a:lnTo>
                    <a:pt x="12666599" y="10837164"/>
                  </a:lnTo>
                  <a:lnTo>
                    <a:pt x="12666599" y="12700"/>
                  </a:lnTo>
                  <a:lnTo>
                    <a:pt x="12679299" y="12700"/>
                  </a:lnTo>
                  <a:lnTo>
                    <a:pt x="12679299" y="25400"/>
                  </a:lnTo>
                  <a:lnTo>
                    <a:pt x="12700" y="25400"/>
                  </a:lnTo>
                  <a:close/>
                </a:path>
              </a:pathLst>
            </a:custGeom>
            <a:solidFill>
              <a:srgbClr val="F4F4F4"/>
            </a:solidFill>
          </p:spPr>
          <p:txBody>
            <a:bodyPr/>
            <a:lstStyle/>
            <a:p/>
          </p:txBody>
        </p:sp>
      </p:grpSp>
      <p:grpSp>
        <p:nvGrpSpPr>
          <p:cNvPr id="10" name="Group 10"/>
          <p:cNvGrpSpPr/>
          <p:nvPr/>
        </p:nvGrpSpPr>
        <p:grpSpPr>
          <a:xfrm>
            <a:off x="4150014" y="608450"/>
            <a:ext cx="8584893" cy="7765444"/>
            <a:chExt cx="11446524" cy="10353925"/>
          </a:xfrm>
        </p:grpSpPr>
        <p:sp>
          <p:nvSpPr>
            <p:cNvPr id="11" name="Freeform 11"/>
            <p:cNvSpPr/>
            <p:nvPr/>
          </p:nvSpPr>
          <p:spPr>
            <a:xfrm>
              <a:off x="0" y="0"/>
              <a:ext cx="11446510" cy="10353929"/>
            </a:xfrm>
            <a:custGeom>
              <a:rect l="l" t="t" r="r" b="b"/>
              <a:pathLst>
                <a:path w="11446510" h="10353929">
                  <a:moveTo>
                    <a:pt x="0" y="0"/>
                  </a:moveTo>
                  <a:lnTo>
                    <a:pt x="11446510" y="0"/>
                  </a:lnTo>
                  <a:lnTo>
                    <a:pt x="11446510" y="10353929"/>
                  </a:lnTo>
                  <a:lnTo>
                    <a:pt x="0" y="10353929"/>
                  </a:lnTo>
                  <a:close/>
                </a:path>
              </a:pathLst>
            </a:custGeom>
            <a:solidFill>
              <a:srgbClr val="F4F4F4"/>
            </a:solidFill>
          </p:spPr>
          <p:txBody>
            <a:bodyPr/>
            <a:lstStyle/>
            <a:p/>
          </p:txBody>
        </p:sp>
      </p:grpSp>
      <p:pic>
        <p:nvPicPr>
          <p:cNvPr id="12" name="Picture 12"/>
          <p:cNvPicPr>
            <a:picLocks noChangeAspect="1"/>
          </p:cNvPicPr>
          <p:nvPr/>
        </p:nvPicPr>
        <p:blipFill>
          <a:blip r:embed="rId7"/>
          <a:stretch>
            <a:fillRect/>
          </a:stretch>
        </p:blipFill>
        <p:spPr>
          <a:xfrm>
            <a:off x="14327015" y="713225"/>
            <a:ext cx="8586116" cy="8739873"/>
          </a:xfrm>
          <a:prstGeom prst="rect">
            <a:avLst/>
          </a:prstGeom>
        </p:spPr>
      </p:pic>
      <p:pic>
        <p:nvPicPr>
          <p:cNvPr id="13" name="Picture 13"/>
          <p:cNvPicPr>
            <a:picLocks noChangeAspect="1"/>
          </p:cNvPicPr>
          <p:nvPr/>
        </p:nvPicPr>
        <p:blipFill>
          <a:blip r:embed="rId8"/>
          <a:srcRect b="60"/>
          <a:stretch>
            <a:fillRect/>
          </a:stretch>
        </p:blipFill>
        <p:spPr>
          <a:xfrm>
            <a:off x="14327015" y="8203572"/>
            <a:ext cx="4014886" cy="2775290"/>
          </a:xfrm>
          <a:prstGeom prst="rect">
            <a:avLst/>
          </a:prstGeom>
        </p:spPr>
      </p:pic>
      <p:sp>
        <p:nvSpPr>
          <p:cNvPr id="14" name="TextBox 14"/>
          <p:cNvSpPr txBox="1"/>
          <p:nvPr/>
        </p:nvSpPr>
        <p:spPr>
          <a:xfrm>
            <a:off x="4694295" y="1733550"/>
            <a:ext cx="7510020" cy="5985510"/>
          </a:xfrm>
          <a:prstGeom prst="rect">
            <a:avLst/>
          </a:prstGeom>
        </p:spPr>
        <p:txBody>
          <a:bodyPr lIns="0" tIns="0" rIns="0" bIns="0" rtlCol="0" anchor="t">
            <a:spAutoFit/>
          </a:bodyPr>
          <a:lstStyle/>
          <a:p>
            <a:pPr algn="just">
              <a:lnSpc>
                <a:spcPts val="3600"/>
              </a:lnSpc>
            </a:pPr>
            <a:r>
              <a:rPr lang="en-US" sz="2400" err="1">
                <a:solidFill>
                  <a:srgbClr val="120544"/>
                </a:solidFill>
                <a:latin typeface="TT Lakes Neue" panose="020b0604020202020204" charset="0"/>
              </a:rPr>
              <a:t>Teknologi adalah alat, cara, proses ataupun kegiatan yang dibuat untuk mempermudah aktifitas manusia dalam kehidupan sehari hari. Kemudian ,informasi adalah sebuah data atau pesan yang disampaikan oleh satu orang ke orang lain. Kemudian komunikasi adalah proses pertukaran informasi dari satu orang ke orang lain. jadi Teknologi Informasi dan Komunikasi atau disingkat dengan TIK adalah suatu alat yang diciptakan manusia untuk mempermudah kegiatan komunikasi guna mempercepat proses pertukaran informasi. Dalam bahasa Inggris, TIK disebut dengan Information and Communication Technology (ICT). </a:t>
            </a:r>
          </a:p>
        </p:txBody>
      </p:sp>
      <p:sp>
        <p:nvSpPr>
          <p:cNvPr id="16" name="TextBox 16"/>
          <p:cNvSpPr txBox="1"/>
          <p:nvPr/>
        </p:nvSpPr>
        <p:spPr>
          <a:xfrm>
            <a:off x="4694295" y="503675"/>
            <a:ext cx="8349486" cy="1047750"/>
          </a:xfrm>
          <a:prstGeom prst="rect">
            <a:avLst/>
          </a:prstGeom>
        </p:spPr>
        <p:txBody>
          <a:bodyPr lIns="0" tIns="0" rIns="0" bIns="0" rtlCol="0" anchor="t">
            <a:spAutoFit/>
          </a:bodyPr>
          <a:lstStyle/>
          <a:p>
            <a:pPr algn="l">
              <a:lnSpc>
                <a:spcPts val="6600"/>
              </a:lnSpc>
            </a:pPr>
            <a:r>
              <a:rPr lang="en-US" sz="5500">
                <a:solidFill>
                  <a:srgbClr val="120544"/>
                </a:solidFill>
                <a:latin typeface="Aurora"/>
              </a:rPr>
              <a:t>APA ITU TIK ?</a:t>
            </a:r>
          </a:p>
        </p:txBody>
      </p:sp>
      <p:pic>
        <p:nvPicPr>
          <p:cNvPr id="15" name="Picture 14">
            <a:hlinkClick action="ppaction://hlinkshowjump?jump=nextslide"/>
            <a:extLst>
              <a:ext uri="{FF2B5EF4-FFF2-40B4-BE49-F238E27FC236}">
                <a16:creationId xmlns:a16="http://schemas.microsoft.com/office/drawing/2014/main" id="{33FF77BA-4A8A-821C-7259-590196DC1364}"/>
              </a:ext>
            </a:extLst>
          </p:cNvPr>
          <p:cNvPicPr>
            <a:picLocks noChangeAspect="1"/>
          </p:cNvPicPr>
          <p:nvPr/>
        </p:nvPicPr>
        <p:blipFill>
          <a:blip r:embed="rId9"/>
          <a:stretch>
            <a:fillRect/>
          </a:stretch>
        </p:blipFill>
        <p:spPr>
          <a:xfrm rot="5400000">
            <a:off x="11252418" y="9251215"/>
            <a:ext cx="915329" cy="915329"/>
          </a:xfrm>
          <a:prstGeom prst="rect">
            <a:avLst/>
          </a:prstGeom>
        </p:spPr>
      </p:pic>
      <p:pic>
        <p:nvPicPr>
          <p:cNvPr id="17" name="Picture 29">
            <a:hlinkClick r:id="rId11" action="ppaction://hlinksldjump"/>
            <a:extLst>
              <a:ext uri="{FF2B5EF4-FFF2-40B4-BE49-F238E27FC236}">
                <a16:creationId xmlns:a16="http://schemas.microsoft.com/office/drawing/2014/main" id="{4B0AA33D-B6C8-8F84-0BB6-BEA3ED2E4B4B}"/>
              </a:ext>
            </a:extLst>
          </p:cNvPr>
          <p:cNvPicPr>
            <a:picLocks noChangeAspect="1"/>
          </p:cNvPicPr>
          <p:nvPr/>
        </p:nvPicPr>
        <p:blipFill>
          <a:blip r:embed="rId10"/>
          <a:stretch>
            <a:fillRect/>
          </a:stretch>
        </p:blipFill>
        <p:spPr>
          <a:xfrm>
            <a:off x="8238696" y="9225884"/>
            <a:ext cx="929055" cy="929055"/>
          </a:xfrm>
          <a:prstGeom prst="rect">
            <a:avLst/>
          </a:prstGeom>
        </p:spPr>
      </p:pic>
      <p:pic>
        <p:nvPicPr>
          <p:cNvPr id="18" name="Picture 30">
            <a:hlinkClick action="ppaction://hlinkshowjump?jump=previousslide"/>
            <a:extLst>
              <a:ext uri="{FF2B5EF4-FFF2-40B4-BE49-F238E27FC236}">
                <a16:creationId xmlns:a16="http://schemas.microsoft.com/office/drawing/2014/main" id="{A135B3A3-E5C0-DFCE-21BF-4F0625BA3FB8}"/>
              </a:ext>
            </a:extLst>
          </p:cNvPr>
          <p:cNvPicPr>
            <a:picLocks noChangeAspect="1"/>
          </p:cNvPicPr>
          <p:nvPr/>
        </p:nvPicPr>
        <p:blipFill>
          <a:blip r:embed="rId12"/>
          <a:stretch>
            <a:fillRect/>
          </a:stretch>
        </p:blipFill>
        <p:spPr>
          <a:xfrm rot="-5330044">
            <a:off x="5207151" y="9234459"/>
            <a:ext cx="851495" cy="851495"/>
          </a:xfrm>
          <a:prstGeom prst="rect">
            <a:avLst/>
          </a:prstGeom>
        </p:spPr>
      </p:pic>
      <p:pic>
        <p:nvPicPr>
          <p:cNvPr id="19" name="Picture 15">
            <a:hlinkClick action="ppaction://hlinkshowjump?jump=endshow"/>
            <a:extLst>
              <a:ext uri="{FF2B5EF4-FFF2-40B4-BE49-F238E27FC236}">
                <a16:creationId xmlns:a16="http://schemas.microsoft.com/office/drawing/2014/main" id="{63DF3EC2-C87C-844F-EB22-A6DCFC86EB27}"/>
              </a:ext>
            </a:extLst>
          </p:cNvPr>
          <p:cNvPicPr>
            <a:picLocks noChangeAspect="1"/>
          </p:cNvPicPr>
          <p:nvPr/>
        </p:nvPicPr>
        <p:blipFill>
          <a:blip r:embed="rId13"/>
          <a:srcRect b="32"/>
          <a:stretch>
            <a:fillRect/>
          </a:stretch>
        </p:blipFill>
        <p:spPr>
          <a:xfrm>
            <a:off x="14971074" y="439679"/>
            <a:ext cx="1851034" cy="784165"/>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p:cNvPicPr>
            <a:picLocks noChangeAspect="1"/>
          </p:cNvPicPr>
          <p:nvPr/>
        </p:nvPicPr>
        <p:blipFill>
          <a:blip r:embed="rId3"/>
          <a:srcRect t="59516" r="45" b="3006"/>
          <a:stretch>
            <a:fillRect/>
          </a:stretch>
        </p:blipFill>
        <p:spPr>
          <a:xfrm>
            <a:off x="0" y="0"/>
            <a:ext cx="18288000" cy="10287000"/>
          </a:xfrm>
          <a:prstGeom prst="rect">
            <a:avLst/>
          </a:prstGeom>
        </p:spPr>
      </p:pic>
      <p:grpSp>
        <p:nvGrpSpPr>
          <p:cNvPr id="3" name="Group 3"/>
          <p:cNvGrpSpPr/>
          <p:nvPr/>
        </p:nvGrpSpPr>
        <p:grpSpPr>
          <a:xfrm>
            <a:off x="3555468" y="1147319"/>
            <a:ext cx="10817908" cy="8069755"/>
            <a:chExt cx="14423878" cy="10759674"/>
          </a:xfrm>
        </p:grpSpPr>
        <p:sp>
          <p:nvSpPr>
            <p:cNvPr id="4" name="Freeform 4"/>
            <p:cNvSpPr/>
            <p:nvPr/>
          </p:nvSpPr>
          <p:spPr>
            <a:xfrm>
              <a:off x="0" y="0"/>
              <a:ext cx="14352778" cy="10688574"/>
            </a:xfrm>
            <a:custGeom>
              <a:rect l="l" t="t" r="r" b="b"/>
              <a:pathLst>
                <a:path w="14352778" h="10688574">
                  <a:moveTo>
                    <a:pt x="12700" y="0"/>
                  </a:moveTo>
                  <a:lnTo>
                    <a:pt x="14340078" y="0"/>
                  </a:lnTo>
                  <a:cubicBezTo>
                    <a:pt x="14347064" y="0"/>
                    <a:pt x="14352778" y="5715"/>
                    <a:pt x="14352778" y="12700"/>
                  </a:cubicBezTo>
                  <a:lnTo>
                    <a:pt x="14352778" y="10675874"/>
                  </a:lnTo>
                  <a:cubicBezTo>
                    <a:pt x="14352778" y="10682859"/>
                    <a:pt x="14347064" y="10688574"/>
                    <a:pt x="14340078" y="10688574"/>
                  </a:cubicBezTo>
                  <a:lnTo>
                    <a:pt x="12700" y="10688574"/>
                  </a:lnTo>
                  <a:cubicBezTo>
                    <a:pt x="5715" y="10688574"/>
                    <a:pt x="0" y="10682859"/>
                    <a:pt x="0" y="10675874"/>
                  </a:cubicBezTo>
                  <a:lnTo>
                    <a:pt x="0" y="12700"/>
                  </a:lnTo>
                  <a:cubicBezTo>
                    <a:pt x="0" y="5715"/>
                    <a:pt x="5715" y="0"/>
                    <a:pt x="12700" y="0"/>
                  </a:cubicBezTo>
                  <a:moveTo>
                    <a:pt x="12700" y="25400"/>
                  </a:moveTo>
                  <a:lnTo>
                    <a:pt x="12700" y="12700"/>
                  </a:lnTo>
                  <a:lnTo>
                    <a:pt x="25400" y="12700"/>
                  </a:lnTo>
                  <a:lnTo>
                    <a:pt x="25400" y="10675874"/>
                  </a:lnTo>
                  <a:lnTo>
                    <a:pt x="12700" y="10675874"/>
                  </a:lnTo>
                  <a:lnTo>
                    <a:pt x="12700" y="10663174"/>
                  </a:lnTo>
                  <a:lnTo>
                    <a:pt x="14340078" y="10663174"/>
                  </a:lnTo>
                  <a:lnTo>
                    <a:pt x="14340078" y="10675874"/>
                  </a:lnTo>
                  <a:lnTo>
                    <a:pt x="14327378" y="10675874"/>
                  </a:lnTo>
                  <a:lnTo>
                    <a:pt x="14327378" y="12700"/>
                  </a:lnTo>
                  <a:lnTo>
                    <a:pt x="14340078" y="12700"/>
                  </a:lnTo>
                  <a:lnTo>
                    <a:pt x="14340078" y="25400"/>
                  </a:lnTo>
                  <a:lnTo>
                    <a:pt x="12700" y="25400"/>
                  </a:lnTo>
                  <a:close/>
                </a:path>
              </a:pathLst>
            </a:custGeom>
            <a:solidFill>
              <a:srgbClr val="F4F4F4"/>
            </a:solidFill>
          </p:spPr>
          <p:txBody>
            <a:bodyPr/>
            <a:lstStyle/>
            <a:p/>
          </p:txBody>
        </p:sp>
      </p:grpSp>
      <p:pic>
        <p:nvPicPr>
          <p:cNvPr id="5" name="Picture 5"/>
          <p:cNvPicPr>
            <a:picLocks noChangeAspect="1"/>
          </p:cNvPicPr>
          <p:nvPr/>
        </p:nvPicPr>
        <p:blipFill>
          <a:blip r:embed="rId4"/>
          <a:stretch>
            <a:fillRect/>
          </a:stretch>
        </p:blipFill>
        <p:spPr>
          <a:xfrm rot="1077078">
            <a:off x="-4246901" y="-2394047"/>
            <a:ext cx="8807004" cy="8362206"/>
          </a:xfrm>
          <a:prstGeom prst="rect">
            <a:avLst/>
          </a:prstGeom>
        </p:spPr>
      </p:pic>
      <p:pic>
        <p:nvPicPr>
          <p:cNvPr id="6" name="Picture 6"/>
          <p:cNvPicPr>
            <a:picLocks noChangeAspect="1"/>
          </p:cNvPicPr>
          <p:nvPr/>
        </p:nvPicPr>
        <p:blipFill>
          <a:blip r:embed="rId5"/>
          <a:srcRect b="14"/>
          <a:stretch>
            <a:fillRect/>
          </a:stretch>
        </p:blipFill>
        <p:spPr>
          <a:xfrm>
            <a:off x="-4924047" y="2471491"/>
            <a:ext cx="8661229" cy="9300648"/>
          </a:xfrm>
          <a:prstGeom prst="rect">
            <a:avLst/>
          </a:prstGeom>
        </p:spPr>
      </p:pic>
      <p:pic>
        <p:nvPicPr>
          <p:cNvPr id="7" name="Picture 7"/>
          <p:cNvPicPr>
            <a:picLocks noChangeAspect="1"/>
          </p:cNvPicPr>
          <p:nvPr/>
        </p:nvPicPr>
        <p:blipFill>
          <a:blip r:embed="rId6"/>
          <a:srcRect r="41"/>
          <a:stretch>
            <a:fillRect/>
          </a:stretch>
        </p:blipFill>
        <p:spPr>
          <a:xfrm>
            <a:off x="14454994" y="4402214"/>
            <a:ext cx="6849750" cy="6107006"/>
          </a:xfrm>
          <a:prstGeom prst="rect">
            <a:avLst/>
          </a:prstGeom>
        </p:spPr>
      </p:pic>
      <p:grpSp>
        <p:nvGrpSpPr>
          <p:cNvPr id="8" name="Group 8"/>
          <p:cNvGrpSpPr/>
          <p:nvPr/>
        </p:nvGrpSpPr>
        <p:grpSpPr>
          <a:xfrm>
            <a:off x="4108657" y="1397725"/>
            <a:ext cx="9711532" cy="7671176"/>
            <a:chExt cx="12948709" cy="10228235"/>
          </a:xfrm>
        </p:grpSpPr>
        <p:sp>
          <p:nvSpPr>
            <p:cNvPr id="9" name="Freeform 9"/>
            <p:cNvSpPr/>
            <p:nvPr/>
          </p:nvSpPr>
          <p:spPr>
            <a:xfrm>
              <a:off x="0" y="0"/>
              <a:ext cx="12948666" cy="10228199"/>
            </a:xfrm>
            <a:custGeom>
              <a:rect l="l" t="t" r="r" b="b"/>
              <a:pathLst>
                <a:path w="12948666" h="10228199">
                  <a:moveTo>
                    <a:pt x="0" y="0"/>
                  </a:moveTo>
                  <a:lnTo>
                    <a:pt x="12948666" y="0"/>
                  </a:lnTo>
                  <a:lnTo>
                    <a:pt x="12948666" y="10228199"/>
                  </a:lnTo>
                  <a:lnTo>
                    <a:pt x="0" y="10228199"/>
                  </a:lnTo>
                  <a:close/>
                </a:path>
              </a:pathLst>
            </a:custGeom>
            <a:solidFill>
              <a:srgbClr val="F4F4F4"/>
            </a:solidFill>
          </p:spPr>
          <p:txBody>
            <a:bodyPr/>
            <a:lstStyle/>
            <a:p/>
          </p:txBody>
        </p:sp>
      </p:grpSp>
      <p:pic>
        <p:nvPicPr>
          <p:cNvPr id="10" name="Picture 10"/>
          <p:cNvPicPr>
            <a:picLocks noChangeAspect="1"/>
          </p:cNvPicPr>
          <p:nvPr/>
        </p:nvPicPr>
        <p:blipFill>
          <a:blip r:embed="rId7"/>
          <a:srcRect b="362"/>
          <a:stretch>
            <a:fillRect/>
          </a:stretch>
        </p:blipFill>
        <p:spPr>
          <a:xfrm>
            <a:off x="4340060" y="2002107"/>
            <a:ext cx="2588655" cy="1986511"/>
          </a:xfrm>
          <a:prstGeom prst="rect">
            <a:avLst/>
          </a:prstGeom>
        </p:spPr>
      </p:pic>
      <p:pic>
        <p:nvPicPr>
          <p:cNvPr id="11" name="Picture 11"/>
          <p:cNvPicPr>
            <a:picLocks noChangeAspect="1"/>
          </p:cNvPicPr>
          <p:nvPr/>
        </p:nvPicPr>
        <p:blipFill>
          <a:blip r:embed="rId8"/>
          <a:stretch>
            <a:fillRect/>
          </a:stretch>
        </p:blipFill>
        <p:spPr>
          <a:xfrm>
            <a:off x="7212374" y="2002107"/>
            <a:ext cx="3144627" cy="2358470"/>
          </a:xfrm>
          <a:prstGeom prst="rect">
            <a:avLst/>
          </a:prstGeom>
        </p:spPr>
      </p:pic>
      <p:pic>
        <p:nvPicPr>
          <p:cNvPr id="12" name="Picture 12"/>
          <p:cNvPicPr>
            <a:picLocks noChangeAspect="1"/>
          </p:cNvPicPr>
          <p:nvPr/>
        </p:nvPicPr>
        <p:blipFill>
          <a:blip r:embed="rId9"/>
          <a:srcRect b="80"/>
          <a:stretch>
            <a:fillRect/>
          </a:stretch>
        </p:blipFill>
        <p:spPr>
          <a:xfrm>
            <a:off x="10357001" y="2106191"/>
            <a:ext cx="3246889" cy="1960743"/>
          </a:xfrm>
          <a:prstGeom prst="rect">
            <a:avLst/>
          </a:prstGeom>
        </p:spPr>
      </p:pic>
      <p:pic>
        <p:nvPicPr>
          <p:cNvPr id="13" name="Picture 13"/>
          <p:cNvPicPr>
            <a:picLocks noChangeAspect="1"/>
          </p:cNvPicPr>
          <p:nvPr/>
        </p:nvPicPr>
        <p:blipFill>
          <a:blip r:embed="rId10"/>
          <a:srcRect b="25562"/>
          <a:stretch>
            <a:fillRect/>
          </a:stretch>
        </p:blipFill>
        <p:spPr>
          <a:xfrm>
            <a:off x="4358364" y="5678837"/>
            <a:ext cx="3114646" cy="2088755"/>
          </a:xfrm>
          <a:prstGeom prst="rect">
            <a:avLst/>
          </a:prstGeom>
        </p:spPr>
      </p:pic>
      <p:pic>
        <p:nvPicPr>
          <p:cNvPr id="14" name="Picture 14"/>
          <p:cNvPicPr>
            <a:picLocks noChangeAspect="1"/>
          </p:cNvPicPr>
          <p:nvPr/>
        </p:nvPicPr>
        <p:blipFill>
          <a:blip r:embed="rId11"/>
          <a:srcRect r="139"/>
          <a:stretch>
            <a:fillRect/>
          </a:stretch>
        </p:blipFill>
        <p:spPr>
          <a:xfrm>
            <a:off x="7753201" y="5788423"/>
            <a:ext cx="2804377" cy="1869585"/>
          </a:xfrm>
          <a:prstGeom prst="rect">
            <a:avLst/>
          </a:prstGeom>
        </p:spPr>
      </p:pic>
      <p:pic>
        <p:nvPicPr>
          <p:cNvPr id="15" name="Picture 15"/>
          <p:cNvPicPr>
            <a:picLocks noChangeAspect="1"/>
          </p:cNvPicPr>
          <p:nvPr/>
        </p:nvPicPr>
        <p:blipFill>
          <a:blip r:embed="rId12"/>
          <a:srcRect b="168"/>
          <a:stretch>
            <a:fillRect/>
          </a:stretch>
        </p:blipFill>
        <p:spPr>
          <a:xfrm>
            <a:off x="10611484" y="5841755"/>
            <a:ext cx="3208704" cy="2064009"/>
          </a:xfrm>
          <a:prstGeom prst="rect">
            <a:avLst/>
          </a:prstGeom>
        </p:spPr>
      </p:pic>
      <p:sp>
        <p:nvSpPr>
          <p:cNvPr id="16" name="TextBox 16"/>
          <p:cNvSpPr txBox="1"/>
          <p:nvPr/>
        </p:nvSpPr>
        <p:spPr>
          <a:xfrm>
            <a:off x="4973108" y="4360577"/>
            <a:ext cx="1529163" cy="499110"/>
          </a:xfrm>
          <a:prstGeom prst="rect">
            <a:avLst/>
          </a:prstGeom>
        </p:spPr>
        <p:txBody>
          <a:bodyPr lIns="0" tIns="0" rIns="0" bIns="0" rtlCol="0" anchor="t">
            <a:spAutoFit/>
          </a:bodyPr>
          <a:lstStyle/>
          <a:p>
            <a:pPr algn="just">
              <a:lnSpc>
                <a:spcPts val="3600"/>
              </a:lnSpc>
            </a:pPr>
            <a:r>
              <a:rPr lang="en-US" sz="2400">
                <a:solidFill>
                  <a:srgbClr val="120544"/>
                </a:solidFill>
                <a:latin typeface="TT Lakes Neue Bold"/>
              </a:rPr>
              <a:t>Televisi </a:t>
            </a:r>
          </a:p>
        </p:txBody>
      </p:sp>
      <p:sp>
        <p:nvSpPr>
          <p:cNvPr id="17" name="TextBox 17"/>
          <p:cNvSpPr txBox="1"/>
          <p:nvPr/>
        </p:nvSpPr>
        <p:spPr>
          <a:xfrm>
            <a:off x="8199841" y="4360577"/>
            <a:ext cx="1529163" cy="499110"/>
          </a:xfrm>
          <a:prstGeom prst="rect">
            <a:avLst/>
          </a:prstGeom>
        </p:spPr>
        <p:txBody>
          <a:bodyPr lIns="0" tIns="0" rIns="0" bIns="0" rtlCol="0" anchor="t">
            <a:spAutoFit/>
          </a:bodyPr>
          <a:lstStyle/>
          <a:p>
            <a:pPr algn="just">
              <a:lnSpc>
                <a:spcPts val="3600"/>
              </a:lnSpc>
            </a:pPr>
            <a:r>
              <a:rPr lang="en-US" sz="2400">
                <a:solidFill>
                  <a:srgbClr val="120544"/>
                </a:solidFill>
                <a:latin typeface="TT Lakes Neue Bold"/>
              </a:rPr>
              <a:t>Radio</a:t>
            </a:r>
          </a:p>
        </p:txBody>
      </p:sp>
      <p:sp>
        <p:nvSpPr>
          <p:cNvPr id="18" name="TextBox 18"/>
          <p:cNvSpPr txBox="1"/>
          <p:nvPr/>
        </p:nvSpPr>
        <p:spPr>
          <a:xfrm>
            <a:off x="11426573" y="4360577"/>
            <a:ext cx="1702056" cy="499110"/>
          </a:xfrm>
          <a:prstGeom prst="rect">
            <a:avLst/>
          </a:prstGeom>
        </p:spPr>
        <p:txBody>
          <a:bodyPr lIns="0" tIns="0" rIns="0" bIns="0" rtlCol="0" anchor="t">
            <a:spAutoFit/>
          </a:bodyPr>
          <a:lstStyle/>
          <a:p>
            <a:pPr algn="just">
              <a:lnSpc>
                <a:spcPts val="3600"/>
              </a:lnSpc>
            </a:pPr>
            <a:r>
              <a:rPr lang="en-US" sz="2400">
                <a:solidFill>
                  <a:srgbClr val="120544"/>
                </a:solidFill>
                <a:latin typeface="TT Lakes Neue Bold"/>
              </a:rPr>
              <a:t>Komputer</a:t>
            </a:r>
          </a:p>
        </p:txBody>
      </p:sp>
      <p:sp>
        <p:nvSpPr>
          <p:cNvPr id="19" name="TextBox 19"/>
          <p:cNvSpPr txBox="1"/>
          <p:nvPr/>
        </p:nvSpPr>
        <p:spPr>
          <a:xfrm>
            <a:off x="4812592" y="8066190"/>
            <a:ext cx="2660418" cy="499110"/>
          </a:xfrm>
          <a:prstGeom prst="rect">
            <a:avLst/>
          </a:prstGeom>
        </p:spPr>
        <p:txBody>
          <a:bodyPr lIns="0" tIns="0" rIns="0" bIns="0" rtlCol="0" anchor="t">
            <a:spAutoFit/>
          </a:bodyPr>
          <a:lstStyle/>
          <a:p>
            <a:pPr algn="just">
              <a:lnSpc>
                <a:spcPts val="3600"/>
              </a:lnSpc>
            </a:pPr>
            <a:r>
              <a:rPr lang="en-US" sz="2400">
                <a:solidFill>
                  <a:srgbClr val="120544"/>
                </a:solidFill>
                <a:latin typeface="TT Lakes Neue Bold"/>
              </a:rPr>
              <a:t>LCD Proyektor</a:t>
            </a:r>
          </a:p>
        </p:txBody>
      </p:sp>
      <p:sp>
        <p:nvSpPr>
          <p:cNvPr id="20" name="TextBox 20"/>
          <p:cNvSpPr txBox="1"/>
          <p:nvPr/>
        </p:nvSpPr>
        <p:spPr>
          <a:xfrm>
            <a:off x="8051518" y="8063733"/>
            <a:ext cx="2184963" cy="499110"/>
          </a:xfrm>
          <a:prstGeom prst="rect">
            <a:avLst/>
          </a:prstGeom>
        </p:spPr>
        <p:txBody>
          <a:bodyPr lIns="0" tIns="0" rIns="0" bIns="0" rtlCol="0" anchor="t">
            <a:spAutoFit/>
          </a:bodyPr>
          <a:lstStyle/>
          <a:p>
            <a:pPr algn="just">
              <a:lnSpc>
                <a:spcPts val="3600"/>
              </a:lnSpc>
            </a:pPr>
            <a:r>
              <a:rPr lang="en-US" sz="2400">
                <a:solidFill>
                  <a:srgbClr val="120544"/>
                </a:solidFill>
                <a:latin typeface="TT Lakes Neue Bold"/>
              </a:rPr>
              <a:t>SmartPhone</a:t>
            </a:r>
          </a:p>
        </p:txBody>
      </p:sp>
      <p:sp>
        <p:nvSpPr>
          <p:cNvPr id="21" name="TextBox 21"/>
          <p:cNvSpPr txBox="1"/>
          <p:nvPr/>
        </p:nvSpPr>
        <p:spPr>
          <a:xfrm>
            <a:off x="11889031" y="8063733"/>
            <a:ext cx="2184963" cy="499110"/>
          </a:xfrm>
          <a:prstGeom prst="rect">
            <a:avLst/>
          </a:prstGeom>
        </p:spPr>
        <p:txBody>
          <a:bodyPr lIns="0" tIns="0" rIns="0" bIns="0" rtlCol="0" anchor="t">
            <a:spAutoFit/>
          </a:bodyPr>
          <a:lstStyle/>
          <a:p>
            <a:pPr algn="just">
              <a:lnSpc>
                <a:spcPts val="3600"/>
              </a:lnSpc>
            </a:pPr>
            <a:r>
              <a:rPr lang="en-US" sz="2400">
                <a:solidFill>
                  <a:srgbClr val="120544"/>
                </a:solidFill>
                <a:latin typeface="TT Lakes Neue Bold"/>
              </a:rPr>
              <a:t>Faximile</a:t>
            </a:r>
          </a:p>
        </p:txBody>
      </p:sp>
      <p:sp>
        <p:nvSpPr>
          <p:cNvPr id="22" name="TextBox 22"/>
          <p:cNvSpPr txBox="1"/>
          <p:nvPr/>
        </p:nvSpPr>
        <p:spPr>
          <a:xfrm>
            <a:off x="3326240" y="-85725"/>
            <a:ext cx="11128754" cy="1371600"/>
          </a:xfrm>
          <a:prstGeom prst="rect">
            <a:avLst/>
          </a:prstGeom>
        </p:spPr>
        <p:txBody>
          <a:bodyPr lIns="0" tIns="0" rIns="0" bIns="0" rtlCol="0" anchor="t">
            <a:spAutoFit/>
          </a:bodyPr>
          <a:lstStyle/>
          <a:p>
            <a:pPr algn="ctr">
              <a:lnSpc>
                <a:spcPts val="4725"/>
              </a:lnSpc>
            </a:pPr>
            <a:r>
              <a:rPr lang="en-US" sz="3938">
                <a:solidFill>
                  <a:srgbClr val="FFFFFF"/>
                </a:solidFill>
                <a:latin typeface="Aurora"/>
              </a:rPr>
              <a:t>PERALATAN TEKNOLOGI INFORMASI DAN KOMUNIKASI</a:t>
            </a:r>
          </a:p>
        </p:txBody>
      </p:sp>
      <p:pic>
        <p:nvPicPr>
          <p:cNvPr id="23" name="Picture 30">
            <a:hlinkClick action="ppaction://hlinkshowjump?jump=previousslide"/>
            <a:extLst>
              <a:ext uri="{FF2B5EF4-FFF2-40B4-BE49-F238E27FC236}">
                <a16:creationId xmlns:a16="http://schemas.microsoft.com/office/drawing/2014/main" id="{BCB131A2-D78B-354C-763A-C160F239B42D}"/>
              </a:ext>
            </a:extLst>
          </p:cNvPr>
          <p:cNvPicPr>
            <a:picLocks noChangeAspect="1"/>
          </p:cNvPicPr>
          <p:nvPr/>
        </p:nvPicPr>
        <p:blipFill>
          <a:blip r:embed="rId13"/>
          <a:stretch>
            <a:fillRect/>
          </a:stretch>
        </p:blipFill>
        <p:spPr>
          <a:xfrm rot="-5330044">
            <a:off x="5207151" y="9234459"/>
            <a:ext cx="851495" cy="851495"/>
          </a:xfrm>
          <a:prstGeom prst="rect">
            <a:avLst/>
          </a:prstGeom>
        </p:spPr>
      </p:pic>
      <p:pic>
        <p:nvPicPr>
          <p:cNvPr id="24" name="Picture 29">
            <a:hlinkClick r:id="rId15" action="ppaction://hlinksldjump"/>
            <a:extLst>
              <a:ext uri="{FF2B5EF4-FFF2-40B4-BE49-F238E27FC236}">
                <a16:creationId xmlns:a16="http://schemas.microsoft.com/office/drawing/2014/main" id="{66587611-699F-17B1-E3A5-B837CEFADA15}"/>
              </a:ext>
            </a:extLst>
          </p:cNvPr>
          <p:cNvPicPr>
            <a:picLocks noChangeAspect="1"/>
          </p:cNvPicPr>
          <p:nvPr/>
        </p:nvPicPr>
        <p:blipFill>
          <a:blip r:embed="rId14"/>
          <a:stretch>
            <a:fillRect/>
          </a:stretch>
        </p:blipFill>
        <p:spPr>
          <a:xfrm>
            <a:off x="8238696" y="9225884"/>
            <a:ext cx="929055" cy="929055"/>
          </a:xfrm>
          <a:prstGeom prst="rect">
            <a:avLst/>
          </a:prstGeom>
        </p:spPr>
      </p:pic>
      <p:pic>
        <p:nvPicPr>
          <p:cNvPr id="25" name="Picture 24">
            <a:hlinkClick action="ppaction://hlinkshowjump?jump=nextslide"/>
            <a:extLst>
              <a:ext uri="{FF2B5EF4-FFF2-40B4-BE49-F238E27FC236}">
                <a16:creationId xmlns:a16="http://schemas.microsoft.com/office/drawing/2014/main" id="{F439E7AA-9409-3E76-75CC-1212DF01427C}"/>
              </a:ext>
            </a:extLst>
          </p:cNvPr>
          <p:cNvPicPr>
            <a:picLocks noChangeAspect="1"/>
          </p:cNvPicPr>
          <p:nvPr/>
        </p:nvPicPr>
        <p:blipFill>
          <a:blip r:embed="rId16"/>
          <a:stretch>
            <a:fillRect/>
          </a:stretch>
        </p:blipFill>
        <p:spPr>
          <a:xfrm rot="5400000">
            <a:off x="11252418" y="9251215"/>
            <a:ext cx="915329" cy="915329"/>
          </a:xfrm>
          <a:prstGeom prst="rect">
            <a:avLst/>
          </a:prstGeom>
        </p:spPr>
      </p:pic>
      <p:pic>
        <p:nvPicPr>
          <p:cNvPr id="26" name="Picture 15">
            <a:hlinkClick action="ppaction://hlinkshowjump?jump=endshow"/>
            <a:extLst>
              <a:ext uri="{FF2B5EF4-FFF2-40B4-BE49-F238E27FC236}">
                <a16:creationId xmlns:a16="http://schemas.microsoft.com/office/drawing/2014/main" id="{61C9138B-B58A-479D-559F-7D52DAB0CF63}"/>
              </a:ext>
            </a:extLst>
          </p:cNvPr>
          <p:cNvPicPr>
            <a:picLocks noChangeAspect="1"/>
          </p:cNvPicPr>
          <p:nvPr/>
        </p:nvPicPr>
        <p:blipFill>
          <a:blip r:embed="rId17"/>
          <a:srcRect b="32"/>
          <a:stretch>
            <a:fillRect/>
          </a:stretch>
        </p:blipFill>
        <p:spPr>
          <a:xfrm>
            <a:off x="14971074" y="439679"/>
            <a:ext cx="1851034" cy="784165"/>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p:cNvPicPr>
            <a:picLocks noChangeAspect="1"/>
          </p:cNvPicPr>
          <p:nvPr/>
        </p:nvPicPr>
        <p:blipFill>
          <a:blip r:embed="rId3"/>
          <a:srcRect t="59516" r="45" b="3006"/>
          <a:stretch>
            <a:fillRect/>
          </a:stretch>
        </p:blipFill>
        <p:spPr>
          <a:xfrm>
            <a:off x="0" y="0"/>
            <a:ext cx="18288000" cy="10287000"/>
          </a:xfrm>
          <a:prstGeom prst="rect">
            <a:avLst/>
          </a:prstGeom>
        </p:spPr>
      </p:pic>
      <p:pic>
        <p:nvPicPr>
          <p:cNvPr id="3" name="Picture 3"/>
          <p:cNvPicPr>
            <a:picLocks noChangeAspect="1"/>
          </p:cNvPicPr>
          <p:nvPr/>
        </p:nvPicPr>
        <p:blipFill>
          <a:blip r:embed="rId4"/>
          <a:srcRect b="79250"/>
          <a:stretch>
            <a:fillRect/>
          </a:stretch>
        </p:blipFill>
        <p:spPr>
          <a:xfrm>
            <a:off x="1823377" y="191623"/>
            <a:ext cx="14641244" cy="1707623"/>
          </a:xfrm>
          <a:prstGeom prst="rect">
            <a:avLst/>
          </a:prstGeom>
        </p:spPr>
      </p:pic>
      <p:pic>
        <p:nvPicPr>
          <p:cNvPr id="4" name="Picture 4"/>
          <p:cNvPicPr>
            <a:picLocks noChangeAspect="1"/>
          </p:cNvPicPr>
          <p:nvPr/>
        </p:nvPicPr>
        <p:blipFill>
          <a:blip r:embed="rId5"/>
          <a:srcRect b="14"/>
          <a:stretch>
            <a:fillRect/>
          </a:stretch>
        </p:blipFill>
        <p:spPr>
          <a:xfrm rot="8868915">
            <a:off x="-2656267" y="-856285"/>
            <a:ext cx="7422367" cy="7970327"/>
          </a:xfrm>
          <a:prstGeom prst="rect">
            <a:avLst/>
          </a:prstGeom>
        </p:spPr>
      </p:pic>
      <p:pic>
        <p:nvPicPr>
          <p:cNvPr id="5" name="Picture 5"/>
          <p:cNvPicPr>
            <a:picLocks noChangeAspect="1"/>
          </p:cNvPicPr>
          <p:nvPr/>
        </p:nvPicPr>
        <p:blipFill>
          <a:blip r:embed="rId6"/>
          <a:stretch>
            <a:fillRect/>
          </a:stretch>
        </p:blipFill>
        <p:spPr>
          <a:xfrm rot="-5400000">
            <a:off x="-5236976" y="1251099"/>
            <a:ext cx="8807004" cy="8362206"/>
          </a:xfrm>
          <a:prstGeom prst="rect">
            <a:avLst/>
          </a:prstGeom>
        </p:spPr>
      </p:pic>
      <p:pic>
        <p:nvPicPr>
          <p:cNvPr id="6" name="Picture 6"/>
          <p:cNvPicPr>
            <a:picLocks noChangeAspect="1"/>
          </p:cNvPicPr>
          <p:nvPr/>
        </p:nvPicPr>
        <p:blipFill>
          <a:blip r:embed="rId7"/>
          <a:srcRect b="66"/>
          <a:stretch>
            <a:fillRect/>
          </a:stretch>
        </p:blipFill>
        <p:spPr>
          <a:xfrm>
            <a:off x="-663223" y="-478054"/>
            <a:ext cx="3662132" cy="4559415"/>
          </a:xfrm>
          <a:prstGeom prst="rect">
            <a:avLst/>
          </a:prstGeom>
        </p:spPr>
      </p:pic>
      <p:pic>
        <p:nvPicPr>
          <p:cNvPr id="7" name="Picture 7"/>
          <p:cNvPicPr>
            <a:picLocks noChangeAspect="1"/>
          </p:cNvPicPr>
          <p:nvPr/>
        </p:nvPicPr>
        <p:blipFill>
          <a:blip r:embed="rId8"/>
          <a:srcRect b="42"/>
          <a:stretch>
            <a:fillRect/>
          </a:stretch>
        </p:blipFill>
        <p:spPr>
          <a:xfrm>
            <a:off x="14753822" y="-1324802"/>
            <a:ext cx="6036135" cy="7515088"/>
          </a:xfrm>
          <a:prstGeom prst="rect">
            <a:avLst/>
          </a:prstGeom>
        </p:spPr>
      </p:pic>
      <p:pic>
        <p:nvPicPr>
          <p:cNvPr id="8" name="Picture 8"/>
          <p:cNvPicPr>
            <a:picLocks noChangeAspect="1"/>
          </p:cNvPicPr>
          <p:nvPr/>
        </p:nvPicPr>
        <p:blipFill>
          <a:blip r:embed="rId5"/>
          <a:srcRect b="14"/>
          <a:stretch>
            <a:fillRect/>
          </a:stretch>
        </p:blipFill>
        <p:spPr>
          <a:xfrm rot="-8347976">
            <a:off x="13701912" y="4940268"/>
            <a:ext cx="7422367" cy="7970327"/>
          </a:xfrm>
          <a:prstGeom prst="rect">
            <a:avLst/>
          </a:prstGeom>
        </p:spPr>
      </p:pic>
      <p:sp>
        <p:nvSpPr>
          <p:cNvPr id="9" name="TextBox 9"/>
          <p:cNvSpPr txBox="1"/>
          <p:nvPr/>
        </p:nvSpPr>
        <p:spPr>
          <a:xfrm>
            <a:off x="774595" y="330677"/>
            <a:ext cx="15432718" cy="2085975"/>
          </a:xfrm>
          <a:prstGeom prst="rect">
            <a:avLst/>
          </a:prstGeom>
        </p:spPr>
        <p:txBody>
          <a:bodyPr lIns="0" tIns="0" rIns="0" bIns="0" rtlCol="0" anchor="t">
            <a:spAutoFit/>
          </a:bodyPr>
          <a:lstStyle/>
          <a:p>
            <a:pPr algn="ctr">
              <a:lnSpc>
                <a:spcPts val="5040"/>
              </a:lnSpc>
            </a:pPr>
            <a:r>
              <a:rPr lang="en-US" sz="4200">
                <a:solidFill>
                  <a:srgbClr val="FFFFFF"/>
                </a:solidFill>
                <a:latin typeface="Aurora"/>
              </a:rPr>
              <a:t>PENERAPAN TEKNOLOGI DARI BERBAGAI BIDANG </a:t>
            </a:r>
          </a:p>
        </p:txBody>
      </p:sp>
      <p:pic>
        <p:nvPicPr>
          <p:cNvPr id="10" name="Picture 10"/>
          <p:cNvPicPr>
            <a:picLocks noChangeAspect="1"/>
          </p:cNvPicPr>
          <p:nvPr/>
        </p:nvPicPr>
        <p:blipFill>
          <a:blip r:embed="rId9"/>
          <a:srcRect r="16"/>
          <a:stretch>
            <a:fillRect/>
          </a:stretch>
        </p:blipFill>
        <p:spPr>
          <a:xfrm>
            <a:off x="11999072" y="9258300"/>
            <a:ext cx="2826329" cy="3518827"/>
          </a:xfrm>
          <a:prstGeom prst="rect">
            <a:avLst/>
          </a:prstGeom>
        </p:spPr>
      </p:pic>
      <p:grpSp>
        <p:nvGrpSpPr>
          <p:cNvPr id="11" name="Group 11"/>
          <p:cNvGrpSpPr/>
          <p:nvPr/>
        </p:nvGrpSpPr>
        <p:grpSpPr>
          <a:xfrm>
            <a:off x="1272612" y="2090703"/>
            <a:ext cx="4800376" cy="6566659"/>
            <a:chExt cx="6400502" cy="8755546"/>
          </a:xfrm>
        </p:grpSpPr>
        <p:sp>
          <p:nvSpPr>
            <p:cNvPr id="12" name="Freeform 12"/>
            <p:cNvSpPr/>
            <p:nvPr/>
          </p:nvSpPr>
          <p:spPr>
            <a:xfrm>
              <a:off x="12700" y="12700"/>
              <a:ext cx="6304026" cy="8659114"/>
            </a:xfrm>
            <a:custGeom>
              <a:rect l="l" t="t" r="r" b="b"/>
              <a:pathLst>
                <a:path w="6304026" h="8659114">
                  <a:moveTo>
                    <a:pt x="0" y="0"/>
                  </a:moveTo>
                  <a:lnTo>
                    <a:pt x="6304026" y="0"/>
                  </a:lnTo>
                  <a:lnTo>
                    <a:pt x="6304026" y="8659114"/>
                  </a:lnTo>
                  <a:lnTo>
                    <a:pt x="0" y="8659114"/>
                  </a:lnTo>
                  <a:close/>
                </a:path>
              </a:pathLst>
            </a:custGeom>
            <a:solidFill>
              <a:srgbClr val="F4F4F4"/>
            </a:solidFill>
          </p:spPr>
          <p:txBody>
            <a:bodyPr/>
            <a:lstStyle/>
            <a:p/>
          </p:txBody>
        </p:sp>
        <p:sp>
          <p:nvSpPr>
            <p:cNvPr id="13" name="Freeform 13"/>
            <p:cNvSpPr/>
            <p:nvPr/>
          </p:nvSpPr>
          <p:spPr>
            <a:xfrm>
              <a:off x="0" y="0"/>
              <a:ext cx="6329426" cy="8684514"/>
            </a:xfrm>
            <a:custGeom>
              <a:rect l="l" t="t" r="r" b="b"/>
              <a:pathLst>
                <a:path w="6329426" h="8684514">
                  <a:moveTo>
                    <a:pt x="12700" y="0"/>
                  </a:moveTo>
                  <a:lnTo>
                    <a:pt x="6316726" y="0"/>
                  </a:lnTo>
                  <a:cubicBezTo>
                    <a:pt x="6323711" y="0"/>
                    <a:pt x="6329426" y="5715"/>
                    <a:pt x="6329426" y="12700"/>
                  </a:cubicBezTo>
                  <a:lnTo>
                    <a:pt x="6329426" y="8671814"/>
                  </a:lnTo>
                  <a:cubicBezTo>
                    <a:pt x="6329426" y="8678799"/>
                    <a:pt x="6323711" y="8684514"/>
                    <a:pt x="6316726" y="8684514"/>
                  </a:cubicBezTo>
                  <a:lnTo>
                    <a:pt x="12700" y="8684514"/>
                  </a:lnTo>
                  <a:cubicBezTo>
                    <a:pt x="5715" y="8684514"/>
                    <a:pt x="0" y="8678799"/>
                    <a:pt x="0" y="8671814"/>
                  </a:cubicBezTo>
                  <a:lnTo>
                    <a:pt x="0" y="12700"/>
                  </a:lnTo>
                  <a:cubicBezTo>
                    <a:pt x="0" y="5715"/>
                    <a:pt x="5715" y="0"/>
                    <a:pt x="12700" y="0"/>
                  </a:cubicBezTo>
                  <a:moveTo>
                    <a:pt x="12700" y="25400"/>
                  </a:moveTo>
                  <a:lnTo>
                    <a:pt x="12700" y="12700"/>
                  </a:lnTo>
                  <a:lnTo>
                    <a:pt x="25400" y="12700"/>
                  </a:lnTo>
                  <a:lnTo>
                    <a:pt x="25400" y="8671814"/>
                  </a:lnTo>
                  <a:lnTo>
                    <a:pt x="12700" y="8671814"/>
                  </a:lnTo>
                  <a:lnTo>
                    <a:pt x="12700" y="8659114"/>
                  </a:lnTo>
                  <a:lnTo>
                    <a:pt x="6316726" y="8659114"/>
                  </a:lnTo>
                  <a:lnTo>
                    <a:pt x="6316726" y="8671814"/>
                  </a:lnTo>
                  <a:lnTo>
                    <a:pt x="6304026" y="8671814"/>
                  </a:lnTo>
                  <a:lnTo>
                    <a:pt x="6304026" y="12700"/>
                  </a:lnTo>
                  <a:lnTo>
                    <a:pt x="6316726" y="12700"/>
                  </a:lnTo>
                  <a:lnTo>
                    <a:pt x="6316726" y="25400"/>
                  </a:lnTo>
                  <a:lnTo>
                    <a:pt x="12700" y="25400"/>
                  </a:lnTo>
                  <a:close/>
                </a:path>
              </a:pathLst>
            </a:custGeom>
            <a:solidFill>
              <a:srgbClr val="120544"/>
            </a:solidFill>
          </p:spPr>
          <p:txBody>
            <a:bodyPr/>
            <a:lstStyle/>
            <a:p/>
          </p:txBody>
        </p:sp>
      </p:grpSp>
      <p:grpSp>
        <p:nvGrpSpPr>
          <p:cNvPr id="14" name="Group 14"/>
          <p:cNvGrpSpPr/>
          <p:nvPr/>
        </p:nvGrpSpPr>
        <p:grpSpPr>
          <a:xfrm>
            <a:off x="6751137" y="2090703"/>
            <a:ext cx="5189385" cy="6566659"/>
            <a:chExt cx="6919181" cy="8755546"/>
          </a:xfrm>
        </p:grpSpPr>
        <p:sp>
          <p:nvSpPr>
            <p:cNvPr id="15" name="Freeform 15"/>
            <p:cNvSpPr/>
            <p:nvPr/>
          </p:nvSpPr>
          <p:spPr>
            <a:xfrm>
              <a:off x="12700" y="12700"/>
              <a:ext cx="6822694" cy="8659114"/>
            </a:xfrm>
            <a:custGeom>
              <a:rect l="l" t="t" r="r" b="b"/>
              <a:pathLst>
                <a:path w="6822694" h="8659114">
                  <a:moveTo>
                    <a:pt x="0" y="0"/>
                  </a:moveTo>
                  <a:lnTo>
                    <a:pt x="6822694" y="0"/>
                  </a:lnTo>
                  <a:lnTo>
                    <a:pt x="6822694" y="8659114"/>
                  </a:lnTo>
                  <a:lnTo>
                    <a:pt x="0" y="8659114"/>
                  </a:lnTo>
                  <a:close/>
                </a:path>
              </a:pathLst>
            </a:custGeom>
            <a:solidFill>
              <a:srgbClr val="F4F4F4"/>
            </a:solidFill>
          </p:spPr>
          <p:txBody>
            <a:bodyPr/>
            <a:lstStyle/>
            <a:p/>
          </p:txBody>
        </p:sp>
        <p:sp>
          <p:nvSpPr>
            <p:cNvPr id="16" name="Freeform 16"/>
            <p:cNvSpPr/>
            <p:nvPr/>
          </p:nvSpPr>
          <p:spPr>
            <a:xfrm>
              <a:off x="0" y="0"/>
              <a:ext cx="6848094" cy="8684514"/>
            </a:xfrm>
            <a:custGeom>
              <a:rect l="l" t="t" r="r" b="b"/>
              <a:pathLst>
                <a:path w="6848094" h="8684514">
                  <a:moveTo>
                    <a:pt x="12700" y="0"/>
                  </a:moveTo>
                  <a:lnTo>
                    <a:pt x="6835394" y="0"/>
                  </a:lnTo>
                  <a:cubicBezTo>
                    <a:pt x="6842378" y="0"/>
                    <a:pt x="6848094" y="5715"/>
                    <a:pt x="6848094" y="12700"/>
                  </a:cubicBezTo>
                  <a:lnTo>
                    <a:pt x="6848094" y="8671814"/>
                  </a:lnTo>
                  <a:cubicBezTo>
                    <a:pt x="6848094" y="8678799"/>
                    <a:pt x="6842378" y="8684514"/>
                    <a:pt x="6835394" y="8684514"/>
                  </a:cubicBezTo>
                  <a:lnTo>
                    <a:pt x="12700" y="8684514"/>
                  </a:lnTo>
                  <a:cubicBezTo>
                    <a:pt x="5715" y="8684514"/>
                    <a:pt x="0" y="8678799"/>
                    <a:pt x="0" y="8671814"/>
                  </a:cubicBezTo>
                  <a:lnTo>
                    <a:pt x="0" y="12700"/>
                  </a:lnTo>
                  <a:cubicBezTo>
                    <a:pt x="0" y="5715"/>
                    <a:pt x="5715" y="0"/>
                    <a:pt x="12700" y="0"/>
                  </a:cubicBezTo>
                  <a:moveTo>
                    <a:pt x="12700" y="25400"/>
                  </a:moveTo>
                  <a:lnTo>
                    <a:pt x="12700" y="12700"/>
                  </a:lnTo>
                  <a:lnTo>
                    <a:pt x="25400" y="12700"/>
                  </a:lnTo>
                  <a:lnTo>
                    <a:pt x="25400" y="8671814"/>
                  </a:lnTo>
                  <a:lnTo>
                    <a:pt x="12700" y="8671814"/>
                  </a:lnTo>
                  <a:lnTo>
                    <a:pt x="12700" y="8659114"/>
                  </a:lnTo>
                  <a:lnTo>
                    <a:pt x="6835394" y="8659114"/>
                  </a:lnTo>
                  <a:lnTo>
                    <a:pt x="6835394" y="8671814"/>
                  </a:lnTo>
                  <a:lnTo>
                    <a:pt x="6822694" y="8671814"/>
                  </a:lnTo>
                  <a:lnTo>
                    <a:pt x="6822694" y="12700"/>
                  </a:lnTo>
                  <a:lnTo>
                    <a:pt x="6835394" y="12700"/>
                  </a:lnTo>
                  <a:lnTo>
                    <a:pt x="6835394" y="25400"/>
                  </a:lnTo>
                  <a:lnTo>
                    <a:pt x="12700" y="25400"/>
                  </a:lnTo>
                  <a:close/>
                </a:path>
              </a:pathLst>
            </a:custGeom>
            <a:solidFill>
              <a:srgbClr val="120544"/>
            </a:solidFill>
          </p:spPr>
          <p:txBody>
            <a:bodyPr/>
            <a:lstStyle/>
            <a:p/>
          </p:txBody>
        </p:sp>
      </p:grpSp>
      <p:grpSp>
        <p:nvGrpSpPr>
          <p:cNvPr id="17" name="Group 17"/>
          <p:cNvGrpSpPr/>
          <p:nvPr/>
        </p:nvGrpSpPr>
        <p:grpSpPr>
          <a:xfrm>
            <a:off x="12581391" y="2090703"/>
            <a:ext cx="4800376" cy="6566659"/>
            <a:chExt cx="6400502" cy="8755546"/>
          </a:xfrm>
        </p:grpSpPr>
        <p:sp>
          <p:nvSpPr>
            <p:cNvPr id="18" name="Freeform 18"/>
            <p:cNvSpPr/>
            <p:nvPr/>
          </p:nvSpPr>
          <p:spPr>
            <a:xfrm>
              <a:off x="12700" y="12700"/>
              <a:ext cx="6304026" cy="8659114"/>
            </a:xfrm>
            <a:custGeom>
              <a:rect l="l" t="t" r="r" b="b"/>
              <a:pathLst>
                <a:path w="6304026" h="8659114">
                  <a:moveTo>
                    <a:pt x="0" y="0"/>
                  </a:moveTo>
                  <a:lnTo>
                    <a:pt x="6304026" y="0"/>
                  </a:lnTo>
                  <a:lnTo>
                    <a:pt x="6304026" y="8659114"/>
                  </a:lnTo>
                  <a:lnTo>
                    <a:pt x="0" y="8659114"/>
                  </a:lnTo>
                  <a:close/>
                </a:path>
              </a:pathLst>
            </a:custGeom>
            <a:solidFill>
              <a:srgbClr val="F4F4F4"/>
            </a:solidFill>
          </p:spPr>
          <p:txBody>
            <a:bodyPr/>
            <a:lstStyle/>
            <a:p/>
          </p:txBody>
        </p:sp>
        <p:sp>
          <p:nvSpPr>
            <p:cNvPr id="19" name="Freeform 19"/>
            <p:cNvSpPr/>
            <p:nvPr/>
          </p:nvSpPr>
          <p:spPr>
            <a:xfrm>
              <a:off x="0" y="0"/>
              <a:ext cx="6329426" cy="8684514"/>
            </a:xfrm>
            <a:custGeom>
              <a:rect l="l" t="t" r="r" b="b"/>
              <a:pathLst>
                <a:path w="6329426" h="8684514">
                  <a:moveTo>
                    <a:pt x="12700" y="0"/>
                  </a:moveTo>
                  <a:lnTo>
                    <a:pt x="6316726" y="0"/>
                  </a:lnTo>
                  <a:cubicBezTo>
                    <a:pt x="6323711" y="0"/>
                    <a:pt x="6329426" y="5715"/>
                    <a:pt x="6329426" y="12700"/>
                  </a:cubicBezTo>
                  <a:lnTo>
                    <a:pt x="6329426" y="8671814"/>
                  </a:lnTo>
                  <a:cubicBezTo>
                    <a:pt x="6329426" y="8678799"/>
                    <a:pt x="6323711" y="8684514"/>
                    <a:pt x="6316726" y="8684514"/>
                  </a:cubicBezTo>
                  <a:lnTo>
                    <a:pt x="12700" y="8684514"/>
                  </a:lnTo>
                  <a:cubicBezTo>
                    <a:pt x="5715" y="8684514"/>
                    <a:pt x="0" y="8678799"/>
                    <a:pt x="0" y="8671814"/>
                  </a:cubicBezTo>
                  <a:lnTo>
                    <a:pt x="0" y="12700"/>
                  </a:lnTo>
                  <a:cubicBezTo>
                    <a:pt x="0" y="5715"/>
                    <a:pt x="5715" y="0"/>
                    <a:pt x="12700" y="0"/>
                  </a:cubicBezTo>
                  <a:moveTo>
                    <a:pt x="12700" y="25400"/>
                  </a:moveTo>
                  <a:lnTo>
                    <a:pt x="12700" y="12700"/>
                  </a:lnTo>
                  <a:lnTo>
                    <a:pt x="25400" y="12700"/>
                  </a:lnTo>
                  <a:lnTo>
                    <a:pt x="25400" y="8671814"/>
                  </a:lnTo>
                  <a:lnTo>
                    <a:pt x="12700" y="8671814"/>
                  </a:lnTo>
                  <a:lnTo>
                    <a:pt x="12700" y="8659114"/>
                  </a:lnTo>
                  <a:lnTo>
                    <a:pt x="6316726" y="8659114"/>
                  </a:lnTo>
                  <a:lnTo>
                    <a:pt x="6316726" y="8671814"/>
                  </a:lnTo>
                  <a:lnTo>
                    <a:pt x="6304026" y="8671814"/>
                  </a:lnTo>
                  <a:lnTo>
                    <a:pt x="6304026" y="12700"/>
                  </a:lnTo>
                  <a:lnTo>
                    <a:pt x="6316726" y="12700"/>
                  </a:lnTo>
                  <a:lnTo>
                    <a:pt x="6316726" y="25400"/>
                  </a:lnTo>
                  <a:lnTo>
                    <a:pt x="12700" y="25400"/>
                  </a:lnTo>
                  <a:close/>
                </a:path>
              </a:pathLst>
            </a:custGeom>
            <a:solidFill>
              <a:srgbClr val="120544"/>
            </a:solidFill>
          </p:spPr>
          <p:txBody>
            <a:bodyPr/>
            <a:lstStyle/>
            <a:p/>
          </p:txBody>
        </p:sp>
      </p:grpSp>
      <p:pic>
        <p:nvPicPr>
          <p:cNvPr id="20" name="Picture 20"/>
          <p:cNvPicPr>
            <a:picLocks noChangeAspect="1"/>
          </p:cNvPicPr>
          <p:nvPr/>
        </p:nvPicPr>
        <p:blipFill>
          <a:blip r:embed="rId10"/>
          <a:srcRect b="7"/>
          <a:stretch>
            <a:fillRect/>
          </a:stretch>
        </p:blipFill>
        <p:spPr>
          <a:xfrm>
            <a:off x="1734021" y="3128878"/>
            <a:ext cx="3877559" cy="3575803"/>
          </a:xfrm>
          <a:prstGeom prst="rect">
            <a:avLst/>
          </a:prstGeom>
        </p:spPr>
      </p:pic>
      <p:pic>
        <p:nvPicPr>
          <p:cNvPr id="21" name="Picture 21"/>
          <p:cNvPicPr>
            <a:picLocks noChangeAspect="1"/>
          </p:cNvPicPr>
          <p:nvPr/>
        </p:nvPicPr>
        <p:blipFill>
          <a:blip r:embed="rId11"/>
          <a:srcRect l="5055" t="1740" r="114" b="1741"/>
          <a:stretch>
            <a:fillRect/>
          </a:stretch>
        </p:blipFill>
        <p:spPr>
          <a:xfrm>
            <a:off x="8915566" y="2718265"/>
            <a:ext cx="2832729" cy="1650833"/>
          </a:xfrm>
          <a:prstGeom prst="rect">
            <a:avLst/>
          </a:prstGeom>
        </p:spPr>
      </p:pic>
      <p:pic>
        <p:nvPicPr>
          <p:cNvPr id="22" name="Picture 22"/>
          <p:cNvPicPr>
            <a:picLocks noChangeAspect="1"/>
          </p:cNvPicPr>
          <p:nvPr/>
        </p:nvPicPr>
        <p:blipFill>
          <a:blip r:embed="rId12"/>
          <a:srcRect t="2993" b="161"/>
          <a:stretch>
            <a:fillRect/>
          </a:stretch>
        </p:blipFill>
        <p:spPr>
          <a:xfrm>
            <a:off x="8915566" y="4464766"/>
            <a:ext cx="2534270" cy="1842664"/>
          </a:xfrm>
          <a:prstGeom prst="rect">
            <a:avLst/>
          </a:prstGeom>
        </p:spPr>
      </p:pic>
      <p:pic>
        <p:nvPicPr>
          <p:cNvPr id="23" name="Picture 23"/>
          <p:cNvPicPr>
            <a:picLocks noChangeAspect="1"/>
          </p:cNvPicPr>
          <p:nvPr/>
        </p:nvPicPr>
        <p:blipFill>
          <a:blip r:embed="rId13"/>
          <a:srcRect l="7509" r="147"/>
          <a:stretch>
            <a:fillRect/>
          </a:stretch>
        </p:blipFill>
        <p:spPr>
          <a:xfrm>
            <a:off x="8915566" y="6669067"/>
            <a:ext cx="2918864" cy="1752157"/>
          </a:xfrm>
          <a:prstGeom prst="rect">
            <a:avLst/>
          </a:prstGeom>
        </p:spPr>
      </p:pic>
      <p:pic>
        <p:nvPicPr>
          <p:cNvPr id="24" name="Picture 24"/>
          <p:cNvPicPr>
            <a:picLocks noChangeAspect="1"/>
          </p:cNvPicPr>
          <p:nvPr/>
        </p:nvPicPr>
        <p:blipFill>
          <a:blip r:embed="rId14"/>
          <a:srcRect r="37"/>
          <a:stretch>
            <a:fillRect/>
          </a:stretch>
        </p:blipFill>
        <p:spPr>
          <a:xfrm>
            <a:off x="12933056" y="2961286"/>
            <a:ext cx="4163197" cy="1582139"/>
          </a:xfrm>
          <a:prstGeom prst="rect">
            <a:avLst/>
          </a:prstGeom>
        </p:spPr>
      </p:pic>
      <p:pic>
        <p:nvPicPr>
          <p:cNvPr id="25" name="Picture 25"/>
          <p:cNvPicPr>
            <a:picLocks noChangeAspect="1"/>
          </p:cNvPicPr>
          <p:nvPr/>
        </p:nvPicPr>
        <p:blipFill>
          <a:blip r:embed="rId15"/>
          <a:srcRect r="1"/>
          <a:stretch>
            <a:fillRect/>
          </a:stretch>
        </p:blipFill>
        <p:spPr>
          <a:xfrm>
            <a:off x="12917131" y="5386098"/>
            <a:ext cx="4062092" cy="2112943"/>
          </a:xfrm>
          <a:prstGeom prst="rect">
            <a:avLst/>
          </a:prstGeom>
        </p:spPr>
      </p:pic>
      <p:sp>
        <p:nvSpPr>
          <p:cNvPr id="26" name="TextBox 26"/>
          <p:cNvSpPr txBox="1"/>
          <p:nvPr/>
        </p:nvSpPr>
        <p:spPr>
          <a:xfrm>
            <a:off x="2014140" y="2114976"/>
            <a:ext cx="3689984" cy="527600"/>
          </a:xfrm>
          <a:prstGeom prst="rect">
            <a:avLst/>
          </a:prstGeom>
        </p:spPr>
        <p:txBody>
          <a:bodyPr lIns="0" tIns="0" rIns="0" bIns="0" rtlCol="0" anchor="t">
            <a:spAutoFit/>
          </a:bodyPr>
          <a:lstStyle/>
          <a:p>
            <a:pPr algn="just">
              <a:lnSpc>
                <a:spcPts val="3820"/>
              </a:lnSpc>
            </a:pPr>
            <a:r>
              <a:rPr lang="en-US" sz="2729" spc="117">
                <a:solidFill>
                  <a:srgbClr val="000000"/>
                </a:solidFill>
                <a:latin typeface="TT Lakes Neue Bold"/>
              </a:rPr>
              <a:t>Bidang pertanian</a:t>
            </a:r>
          </a:p>
        </p:txBody>
      </p:sp>
      <p:sp>
        <p:nvSpPr>
          <p:cNvPr id="27" name="TextBox 27"/>
          <p:cNvSpPr txBox="1"/>
          <p:nvPr/>
        </p:nvSpPr>
        <p:spPr>
          <a:xfrm>
            <a:off x="7346071" y="2101782"/>
            <a:ext cx="4779248" cy="527600"/>
          </a:xfrm>
          <a:prstGeom prst="rect">
            <a:avLst/>
          </a:prstGeom>
        </p:spPr>
        <p:txBody>
          <a:bodyPr lIns="0" tIns="0" rIns="0" bIns="0" rtlCol="0" anchor="t">
            <a:spAutoFit/>
          </a:bodyPr>
          <a:lstStyle/>
          <a:p>
            <a:pPr algn="just">
              <a:lnSpc>
                <a:spcPts val="3820"/>
              </a:lnSpc>
            </a:pPr>
            <a:r>
              <a:rPr lang="en-US" sz="2729" spc="117">
                <a:solidFill>
                  <a:srgbClr val="000000"/>
                </a:solidFill>
                <a:latin typeface="TT Lakes Neue Bold"/>
              </a:rPr>
              <a:t>Bidang Transportasi</a:t>
            </a:r>
          </a:p>
        </p:txBody>
      </p:sp>
      <p:sp>
        <p:nvSpPr>
          <p:cNvPr id="28" name="TextBox 28"/>
          <p:cNvSpPr txBox="1"/>
          <p:nvPr/>
        </p:nvSpPr>
        <p:spPr>
          <a:xfrm>
            <a:off x="13209281" y="2114976"/>
            <a:ext cx="5370869" cy="521233"/>
          </a:xfrm>
          <a:prstGeom prst="rect">
            <a:avLst/>
          </a:prstGeom>
        </p:spPr>
        <p:txBody>
          <a:bodyPr lIns="0" tIns="0" rIns="0" bIns="0" rtlCol="0" anchor="t">
            <a:spAutoFit/>
          </a:bodyPr>
          <a:lstStyle/>
          <a:p>
            <a:pPr algn="just">
              <a:lnSpc>
                <a:spcPts val="3820"/>
              </a:lnSpc>
            </a:pPr>
            <a:r>
              <a:rPr lang="en-US" sz="2729" spc="117">
                <a:solidFill>
                  <a:srgbClr val="000000"/>
                </a:solidFill>
                <a:latin typeface="TT Lakes Neue Bold"/>
              </a:rPr>
              <a:t>Bidang Pendidikan</a:t>
            </a:r>
          </a:p>
        </p:txBody>
      </p:sp>
      <p:sp>
        <p:nvSpPr>
          <p:cNvPr id="29" name="TextBox 29"/>
          <p:cNvSpPr txBox="1"/>
          <p:nvPr/>
        </p:nvSpPr>
        <p:spPr>
          <a:xfrm>
            <a:off x="2722253" y="6571332"/>
            <a:ext cx="1094303" cy="474980"/>
          </a:xfrm>
          <a:prstGeom prst="rect">
            <a:avLst/>
          </a:prstGeom>
        </p:spPr>
        <p:txBody>
          <a:bodyPr lIns="0" tIns="0" rIns="0" bIns="0" rtlCol="0" anchor="t">
            <a:spAutoFit/>
          </a:bodyPr>
          <a:lstStyle/>
          <a:p>
            <a:pPr algn="just">
              <a:lnSpc>
                <a:spcPts val="3220"/>
              </a:lnSpc>
            </a:pPr>
            <a:r>
              <a:rPr lang="en-US" sz="2300" spc="98">
                <a:solidFill>
                  <a:srgbClr val="120544"/>
                </a:solidFill>
                <a:latin typeface="Arimo Bold"/>
              </a:rPr>
              <a:t>Traktor</a:t>
            </a:r>
          </a:p>
        </p:txBody>
      </p:sp>
      <p:sp>
        <p:nvSpPr>
          <p:cNvPr id="30" name="TextBox 30"/>
          <p:cNvSpPr txBox="1"/>
          <p:nvPr/>
        </p:nvSpPr>
        <p:spPr>
          <a:xfrm>
            <a:off x="7346071" y="3210358"/>
            <a:ext cx="825222" cy="474980"/>
          </a:xfrm>
          <a:prstGeom prst="rect">
            <a:avLst/>
          </a:prstGeom>
        </p:spPr>
        <p:txBody>
          <a:bodyPr lIns="0" tIns="0" rIns="0" bIns="0" rtlCol="0" anchor="t">
            <a:spAutoFit/>
          </a:bodyPr>
          <a:lstStyle/>
          <a:p>
            <a:pPr algn="just">
              <a:lnSpc>
                <a:spcPts val="3220"/>
              </a:lnSpc>
            </a:pPr>
            <a:r>
              <a:rPr lang="en-US" sz="2300" spc="98">
                <a:solidFill>
                  <a:srgbClr val="120544"/>
                </a:solidFill>
                <a:latin typeface="Arimo Bold"/>
              </a:rPr>
              <a:t>Mobil</a:t>
            </a:r>
          </a:p>
        </p:txBody>
      </p:sp>
      <p:sp>
        <p:nvSpPr>
          <p:cNvPr id="31" name="TextBox 31"/>
          <p:cNvSpPr txBox="1"/>
          <p:nvPr/>
        </p:nvSpPr>
        <p:spPr>
          <a:xfrm>
            <a:off x="7346071" y="5052774"/>
            <a:ext cx="873919" cy="474980"/>
          </a:xfrm>
          <a:prstGeom prst="rect">
            <a:avLst/>
          </a:prstGeom>
        </p:spPr>
        <p:txBody>
          <a:bodyPr lIns="0" tIns="0" rIns="0" bIns="0" rtlCol="0" anchor="t">
            <a:spAutoFit/>
          </a:bodyPr>
          <a:lstStyle/>
          <a:p>
            <a:pPr algn="just">
              <a:lnSpc>
                <a:spcPts val="3220"/>
              </a:lnSpc>
            </a:pPr>
            <a:r>
              <a:rPr lang="en-US" sz="2300" spc="98">
                <a:solidFill>
                  <a:srgbClr val="120544"/>
                </a:solidFill>
                <a:latin typeface="Arimo Bold"/>
              </a:rPr>
              <a:t>Motor</a:t>
            </a:r>
          </a:p>
        </p:txBody>
      </p:sp>
      <p:sp>
        <p:nvSpPr>
          <p:cNvPr id="32" name="TextBox 32"/>
          <p:cNvSpPr txBox="1"/>
          <p:nvPr/>
        </p:nvSpPr>
        <p:spPr>
          <a:xfrm>
            <a:off x="7346071" y="7211821"/>
            <a:ext cx="984647" cy="474980"/>
          </a:xfrm>
          <a:prstGeom prst="rect">
            <a:avLst/>
          </a:prstGeom>
        </p:spPr>
        <p:txBody>
          <a:bodyPr lIns="0" tIns="0" rIns="0" bIns="0" rtlCol="0" anchor="t">
            <a:spAutoFit/>
          </a:bodyPr>
          <a:lstStyle/>
          <a:p>
            <a:pPr algn="just">
              <a:lnSpc>
                <a:spcPts val="3220"/>
              </a:lnSpc>
            </a:pPr>
            <a:r>
              <a:rPr lang="en-US" sz="2300" spc="98">
                <a:solidFill>
                  <a:srgbClr val="120544"/>
                </a:solidFill>
                <a:latin typeface="Arimo Bold"/>
              </a:rPr>
              <a:t>Kereta</a:t>
            </a:r>
          </a:p>
        </p:txBody>
      </p:sp>
      <p:sp>
        <p:nvSpPr>
          <p:cNvPr id="33" name="TextBox 33"/>
          <p:cNvSpPr txBox="1"/>
          <p:nvPr/>
        </p:nvSpPr>
        <p:spPr>
          <a:xfrm>
            <a:off x="13895625" y="4655696"/>
            <a:ext cx="2078236" cy="474980"/>
          </a:xfrm>
          <a:prstGeom prst="rect">
            <a:avLst/>
          </a:prstGeom>
        </p:spPr>
        <p:txBody>
          <a:bodyPr lIns="0" tIns="0" rIns="0" bIns="0" rtlCol="0" anchor="t">
            <a:spAutoFit/>
          </a:bodyPr>
          <a:lstStyle/>
          <a:p>
            <a:pPr algn="just">
              <a:lnSpc>
                <a:spcPts val="3220"/>
              </a:lnSpc>
            </a:pPr>
            <a:r>
              <a:rPr lang="en-US" sz="2300" spc="98">
                <a:solidFill>
                  <a:srgbClr val="120544"/>
                </a:solidFill>
                <a:latin typeface="Arimo Bold"/>
              </a:rPr>
              <a:t>Bimbel online</a:t>
            </a:r>
          </a:p>
        </p:txBody>
      </p:sp>
      <p:sp>
        <p:nvSpPr>
          <p:cNvPr id="34" name="TextBox 34"/>
          <p:cNvSpPr txBox="1"/>
          <p:nvPr/>
        </p:nvSpPr>
        <p:spPr>
          <a:xfrm>
            <a:off x="13529652" y="7695358"/>
            <a:ext cx="3210639" cy="484408"/>
          </a:xfrm>
          <a:prstGeom prst="rect">
            <a:avLst/>
          </a:prstGeom>
        </p:spPr>
        <p:txBody>
          <a:bodyPr lIns="0" tIns="0" rIns="0" bIns="0" rtlCol="0" anchor="t">
            <a:spAutoFit/>
          </a:bodyPr>
          <a:lstStyle/>
          <a:p>
            <a:pPr algn="just">
              <a:lnSpc>
                <a:spcPts val="3225"/>
              </a:lnSpc>
            </a:pPr>
            <a:r>
              <a:rPr lang="en-US" sz="2303" spc="99">
                <a:solidFill>
                  <a:srgbClr val="120544"/>
                </a:solidFill>
                <a:latin typeface="Arimo Bold"/>
              </a:rPr>
              <a:t>Pembelajaran  daring</a:t>
            </a:r>
          </a:p>
        </p:txBody>
      </p:sp>
      <p:grpSp>
        <p:nvGrpSpPr>
          <p:cNvPr id="35" name="Group 35"/>
          <p:cNvGrpSpPr/>
          <p:nvPr/>
        </p:nvGrpSpPr>
        <p:grpSpPr>
          <a:xfrm>
            <a:off x="1197659" y="1863081"/>
            <a:ext cx="5101025" cy="7021903"/>
            <a:chExt cx="6801367" cy="9362538"/>
          </a:xfrm>
        </p:grpSpPr>
        <p:sp>
          <p:nvSpPr>
            <p:cNvPr id="36" name="Freeform 36"/>
            <p:cNvSpPr/>
            <p:nvPr/>
          </p:nvSpPr>
          <p:spPr>
            <a:xfrm>
              <a:off x="0" y="0"/>
              <a:ext cx="6730365" cy="9291447"/>
            </a:xfrm>
            <a:custGeom>
              <a:rect l="l" t="t" r="r" b="b"/>
              <a:pathLst>
                <a:path w="6730365" h="9291447">
                  <a:moveTo>
                    <a:pt x="12700" y="0"/>
                  </a:moveTo>
                  <a:lnTo>
                    <a:pt x="6717665" y="0"/>
                  </a:lnTo>
                  <a:cubicBezTo>
                    <a:pt x="6724650" y="0"/>
                    <a:pt x="6730365" y="5715"/>
                    <a:pt x="6730365" y="12700"/>
                  </a:cubicBezTo>
                  <a:lnTo>
                    <a:pt x="6730365" y="9278747"/>
                  </a:lnTo>
                  <a:cubicBezTo>
                    <a:pt x="6730365" y="9285732"/>
                    <a:pt x="6724650" y="9291447"/>
                    <a:pt x="6717665" y="9291447"/>
                  </a:cubicBezTo>
                  <a:lnTo>
                    <a:pt x="12700" y="9291447"/>
                  </a:lnTo>
                  <a:cubicBezTo>
                    <a:pt x="5715" y="9291447"/>
                    <a:pt x="0" y="9285732"/>
                    <a:pt x="0" y="9278747"/>
                  </a:cubicBezTo>
                  <a:lnTo>
                    <a:pt x="0" y="12700"/>
                  </a:lnTo>
                  <a:cubicBezTo>
                    <a:pt x="0" y="5715"/>
                    <a:pt x="5715" y="0"/>
                    <a:pt x="12700" y="0"/>
                  </a:cubicBezTo>
                  <a:moveTo>
                    <a:pt x="12700" y="25400"/>
                  </a:moveTo>
                  <a:lnTo>
                    <a:pt x="12700" y="12700"/>
                  </a:lnTo>
                  <a:lnTo>
                    <a:pt x="25400" y="12700"/>
                  </a:lnTo>
                  <a:lnTo>
                    <a:pt x="25400" y="9278747"/>
                  </a:lnTo>
                  <a:lnTo>
                    <a:pt x="12700" y="9278747"/>
                  </a:lnTo>
                  <a:lnTo>
                    <a:pt x="12700" y="9266047"/>
                  </a:lnTo>
                  <a:lnTo>
                    <a:pt x="6717665" y="9266047"/>
                  </a:lnTo>
                  <a:lnTo>
                    <a:pt x="6717665" y="9278747"/>
                  </a:lnTo>
                  <a:lnTo>
                    <a:pt x="6704965" y="9278747"/>
                  </a:lnTo>
                  <a:lnTo>
                    <a:pt x="6704965" y="12700"/>
                  </a:lnTo>
                  <a:lnTo>
                    <a:pt x="6717665" y="12700"/>
                  </a:lnTo>
                  <a:lnTo>
                    <a:pt x="6717665" y="25400"/>
                  </a:lnTo>
                  <a:lnTo>
                    <a:pt x="12700" y="25400"/>
                  </a:lnTo>
                  <a:close/>
                </a:path>
              </a:pathLst>
            </a:custGeom>
            <a:solidFill>
              <a:srgbClr val="FFFFFF"/>
            </a:solidFill>
          </p:spPr>
          <p:txBody>
            <a:bodyPr/>
            <a:lstStyle/>
            <a:p/>
          </p:txBody>
        </p:sp>
      </p:grpSp>
      <p:grpSp>
        <p:nvGrpSpPr>
          <p:cNvPr id="37" name="Group 37"/>
          <p:cNvGrpSpPr/>
          <p:nvPr/>
        </p:nvGrpSpPr>
        <p:grpSpPr>
          <a:xfrm>
            <a:off x="12247368" y="1792253"/>
            <a:ext cx="5468422" cy="7042300"/>
            <a:chExt cx="7291230" cy="9389734"/>
          </a:xfrm>
        </p:grpSpPr>
        <p:sp>
          <p:nvSpPr>
            <p:cNvPr id="38" name="Freeform 38"/>
            <p:cNvSpPr/>
            <p:nvPr/>
          </p:nvSpPr>
          <p:spPr>
            <a:xfrm>
              <a:off x="0" y="0"/>
              <a:ext cx="7220204" cy="9319946"/>
            </a:xfrm>
            <a:custGeom>
              <a:rect l="l" t="t" r="r" b="b"/>
              <a:pathLst>
                <a:path w="7220204" h="9319946">
                  <a:moveTo>
                    <a:pt x="12700" y="0"/>
                  </a:moveTo>
                  <a:lnTo>
                    <a:pt x="7207504" y="0"/>
                  </a:lnTo>
                  <a:cubicBezTo>
                    <a:pt x="7214489" y="0"/>
                    <a:pt x="7220204" y="5618"/>
                    <a:pt x="7220204" y="12485"/>
                  </a:cubicBezTo>
                  <a:lnTo>
                    <a:pt x="7220204" y="9307461"/>
                  </a:lnTo>
                  <a:cubicBezTo>
                    <a:pt x="7220204" y="9314328"/>
                    <a:pt x="7214489" y="9319946"/>
                    <a:pt x="7207504" y="9319946"/>
                  </a:cubicBezTo>
                  <a:lnTo>
                    <a:pt x="12700" y="9319946"/>
                  </a:lnTo>
                  <a:cubicBezTo>
                    <a:pt x="5715" y="9319946"/>
                    <a:pt x="0" y="9314328"/>
                    <a:pt x="0" y="9307461"/>
                  </a:cubicBezTo>
                  <a:lnTo>
                    <a:pt x="0" y="12485"/>
                  </a:lnTo>
                  <a:cubicBezTo>
                    <a:pt x="0" y="5618"/>
                    <a:pt x="5715" y="0"/>
                    <a:pt x="12700" y="0"/>
                  </a:cubicBezTo>
                  <a:moveTo>
                    <a:pt x="12700" y="24970"/>
                  </a:moveTo>
                  <a:lnTo>
                    <a:pt x="12700" y="12485"/>
                  </a:lnTo>
                  <a:lnTo>
                    <a:pt x="25400" y="12485"/>
                  </a:lnTo>
                  <a:lnTo>
                    <a:pt x="25400" y="9307461"/>
                  </a:lnTo>
                  <a:lnTo>
                    <a:pt x="12700" y="9307461"/>
                  </a:lnTo>
                  <a:lnTo>
                    <a:pt x="12700" y="9294975"/>
                  </a:lnTo>
                  <a:lnTo>
                    <a:pt x="7207504" y="9294975"/>
                  </a:lnTo>
                  <a:lnTo>
                    <a:pt x="7207504" y="9307461"/>
                  </a:lnTo>
                  <a:lnTo>
                    <a:pt x="7194804" y="9307461"/>
                  </a:lnTo>
                  <a:lnTo>
                    <a:pt x="7194804" y="12485"/>
                  </a:lnTo>
                  <a:lnTo>
                    <a:pt x="7207504" y="12485"/>
                  </a:lnTo>
                  <a:lnTo>
                    <a:pt x="7207504" y="24970"/>
                  </a:lnTo>
                  <a:lnTo>
                    <a:pt x="12700" y="24970"/>
                  </a:lnTo>
                  <a:close/>
                </a:path>
              </a:pathLst>
            </a:custGeom>
            <a:solidFill>
              <a:srgbClr val="F4F4F4"/>
            </a:solidFill>
          </p:spPr>
          <p:txBody>
            <a:bodyPr/>
            <a:lstStyle/>
            <a:p/>
          </p:txBody>
        </p:sp>
      </p:grpSp>
      <p:grpSp>
        <p:nvGrpSpPr>
          <p:cNvPr id="44" name="Group 44"/>
          <p:cNvGrpSpPr/>
          <p:nvPr/>
        </p:nvGrpSpPr>
        <p:grpSpPr>
          <a:xfrm>
            <a:off x="6494009" y="1812650"/>
            <a:ext cx="5505063" cy="7021903"/>
            <a:chExt cx="7340085" cy="9362537"/>
          </a:xfrm>
        </p:grpSpPr>
        <p:sp>
          <p:nvSpPr>
            <p:cNvPr id="45" name="Freeform 45"/>
            <p:cNvSpPr/>
            <p:nvPr/>
          </p:nvSpPr>
          <p:spPr>
            <a:xfrm>
              <a:off x="0" y="0"/>
              <a:ext cx="7269099" cy="9291447"/>
            </a:xfrm>
            <a:custGeom>
              <a:rect l="l" t="t" r="r" b="b"/>
              <a:pathLst>
                <a:path w="7269099" h="9291447">
                  <a:moveTo>
                    <a:pt x="12700" y="0"/>
                  </a:moveTo>
                  <a:lnTo>
                    <a:pt x="7256399" y="0"/>
                  </a:lnTo>
                  <a:cubicBezTo>
                    <a:pt x="7263384" y="0"/>
                    <a:pt x="7269099" y="5715"/>
                    <a:pt x="7269099" y="12700"/>
                  </a:cubicBezTo>
                  <a:lnTo>
                    <a:pt x="7269099" y="9278747"/>
                  </a:lnTo>
                  <a:cubicBezTo>
                    <a:pt x="7269099" y="9285732"/>
                    <a:pt x="7263384" y="9291447"/>
                    <a:pt x="7256399" y="9291447"/>
                  </a:cubicBezTo>
                  <a:lnTo>
                    <a:pt x="12700" y="9291447"/>
                  </a:lnTo>
                  <a:cubicBezTo>
                    <a:pt x="5715" y="9291447"/>
                    <a:pt x="0" y="9285732"/>
                    <a:pt x="0" y="9278747"/>
                  </a:cubicBezTo>
                  <a:lnTo>
                    <a:pt x="0" y="12700"/>
                  </a:lnTo>
                  <a:cubicBezTo>
                    <a:pt x="0" y="5715"/>
                    <a:pt x="5715" y="0"/>
                    <a:pt x="12700" y="0"/>
                  </a:cubicBezTo>
                  <a:moveTo>
                    <a:pt x="12700" y="25400"/>
                  </a:moveTo>
                  <a:lnTo>
                    <a:pt x="12700" y="12700"/>
                  </a:lnTo>
                  <a:lnTo>
                    <a:pt x="25400" y="12700"/>
                  </a:lnTo>
                  <a:lnTo>
                    <a:pt x="25400" y="9278747"/>
                  </a:lnTo>
                  <a:lnTo>
                    <a:pt x="12700" y="9278747"/>
                  </a:lnTo>
                  <a:lnTo>
                    <a:pt x="12700" y="9266047"/>
                  </a:lnTo>
                  <a:lnTo>
                    <a:pt x="7256399" y="9266047"/>
                  </a:lnTo>
                  <a:lnTo>
                    <a:pt x="7256399" y="9278747"/>
                  </a:lnTo>
                  <a:lnTo>
                    <a:pt x="7243699" y="9278747"/>
                  </a:lnTo>
                  <a:lnTo>
                    <a:pt x="7243699" y="12700"/>
                  </a:lnTo>
                  <a:lnTo>
                    <a:pt x="7256399" y="12700"/>
                  </a:lnTo>
                  <a:lnTo>
                    <a:pt x="7256399" y="25400"/>
                  </a:lnTo>
                  <a:lnTo>
                    <a:pt x="12700" y="25400"/>
                  </a:lnTo>
                  <a:close/>
                </a:path>
              </a:pathLst>
            </a:custGeom>
            <a:solidFill>
              <a:srgbClr val="F4F4F4"/>
            </a:solidFill>
          </p:spPr>
          <p:txBody>
            <a:bodyPr/>
            <a:lstStyle/>
            <a:p/>
          </p:txBody>
        </p:sp>
      </p:grpSp>
      <p:pic>
        <p:nvPicPr>
          <p:cNvPr id="39" name="Picture 30">
            <a:hlinkClick action="ppaction://hlinkshowjump?jump=previousslide"/>
            <a:extLst>
              <a:ext uri="{FF2B5EF4-FFF2-40B4-BE49-F238E27FC236}">
                <a16:creationId xmlns:a16="http://schemas.microsoft.com/office/drawing/2014/main" id="{A36E3A50-6023-E8FA-F16A-00C715E6E228}"/>
              </a:ext>
            </a:extLst>
          </p:cNvPr>
          <p:cNvPicPr>
            <a:picLocks noChangeAspect="1"/>
          </p:cNvPicPr>
          <p:nvPr/>
        </p:nvPicPr>
        <p:blipFill>
          <a:blip r:embed="rId16"/>
          <a:stretch>
            <a:fillRect/>
          </a:stretch>
        </p:blipFill>
        <p:spPr>
          <a:xfrm rot="-5330044">
            <a:off x="5207151" y="9234459"/>
            <a:ext cx="851495" cy="851495"/>
          </a:xfrm>
          <a:prstGeom prst="rect">
            <a:avLst/>
          </a:prstGeom>
        </p:spPr>
      </p:pic>
      <p:pic>
        <p:nvPicPr>
          <p:cNvPr id="40" name="Picture 29">
            <a:hlinkClick r:id="rId18" action="ppaction://hlinksldjump"/>
            <a:extLst>
              <a:ext uri="{FF2B5EF4-FFF2-40B4-BE49-F238E27FC236}">
                <a16:creationId xmlns:a16="http://schemas.microsoft.com/office/drawing/2014/main" id="{D4B2815F-92AE-BE3A-90AC-4E9355C320F2}"/>
              </a:ext>
            </a:extLst>
          </p:cNvPr>
          <p:cNvPicPr>
            <a:picLocks noChangeAspect="1"/>
          </p:cNvPicPr>
          <p:nvPr/>
        </p:nvPicPr>
        <p:blipFill>
          <a:blip r:embed="rId17"/>
          <a:stretch>
            <a:fillRect/>
          </a:stretch>
        </p:blipFill>
        <p:spPr>
          <a:xfrm>
            <a:off x="8238696" y="9225884"/>
            <a:ext cx="929055" cy="929055"/>
          </a:xfrm>
          <a:prstGeom prst="rect">
            <a:avLst/>
          </a:prstGeom>
        </p:spPr>
      </p:pic>
      <p:pic>
        <p:nvPicPr>
          <p:cNvPr id="41" name="Picture 40">
            <a:hlinkClick action="ppaction://hlinkshowjump?jump=nextslide"/>
            <a:extLst>
              <a:ext uri="{FF2B5EF4-FFF2-40B4-BE49-F238E27FC236}">
                <a16:creationId xmlns:a16="http://schemas.microsoft.com/office/drawing/2014/main" id="{623D9930-E78D-F674-0B71-7472C27DCA82}"/>
              </a:ext>
            </a:extLst>
          </p:cNvPr>
          <p:cNvPicPr>
            <a:picLocks noChangeAspect="1"/>
          </p:cNvPicPr>
          <p:nvPr/>
        </p:nvPicPr>
        <p:blipFill>
          <a:blip r:embed="rId19"/>
          <a:stretch>
            <a:fillRect/>
          </a:stretch>
        </p:blipFill>
        <p:spPr>
          <a:xfrm rot="5400000">
            <a:off x="11252418" y="9251215"/>
            <a:ext cx="915329" cy="915329"/>
          </a:xfrm>
          <a:prstGeom prst="rect">
            <a:avLst/>
          </a:prstGeom>
        </p:spPr>
      </p:pic>
      <p:pic>
        <p:nvPicPr>
          <p:cNvPr id="42" name="Picture 15">
            <a:hlinkClick action="ppaction://hlinkshowjump?jump=endshow"/>
            <a:extLst>
              <a:ext uri="{FF2B5EF4-FFF2-40B4-BE49-F238E27FC236}">
                <a16:creationId xmlns:a16="http://schemas.microsoft.com/office/drawing/2014/main" id="{FCAE0368-C566-95E5-7CE2-6F685422A62D}"/>
              </a:ext>
            </a:extLst>
          </p:cNvPr>
          <p:cNvPicPr>
            <a:picLocks noChangeAspect="1"/>
          </p:cNvPicPr>
          <p:nvPr/>
        </p:nvPicPr>
        <p:blipFill>
          <a:blip r:embed="rId20"/>
          <a:srcRect b="32"/>
          <a:stretch>
            <a:fillRect/>
          </a:stretch>
        </p:blipFill>
        <p:spPr>
          <a:xfrm>
            <a:off x="14971074" y="439679"/>
            <a:ext cx="1851034" cy="784165"/>
          </a:xfrm>
          <a:prstGeom prst="rect">
            <a:avLst/>
          </a:prstGeom>
        </p:spPr>
      </p:pic>
    </p:spTree>
    <p:custDataLst>
      <p:tags r:id="rId21"/>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p:cNvPicPr>
            <a:picLocks noChangeAspect="1"/>
          </p:cNvPicPr>
          <p:nvPr/>
        </p:nvPicPr>
        <p:blipFill>
          <a:blip r:embed="rId3"/>
          <a:srcRect t="59516" r="45" b="3006"/>
          <a:stretch>
            <a:fillRect/>
          </a:stretch>
        </p:blipFill>
        <p:spPr>
          <a:xfrm>
            <a:off x="0" y="0"/>
            <a:ext cx="18288000" cy="10287000"/>
          </a:xfrm>
          <a:prstGeom prst="rect">
            <a:avLst/>
          </a:prstGeom>
        </p:spPr>
      </p:pic>
      <p:pic>
        <p:nvPicPr>
          <p:cNvPr id="3" name="Picture 3"/>
          <p:cNvPicPr>
            <a:picLocks noChangeAspect="1"/>
          </p:cNvPicPr>
          <p:nvPr/>
        </p:nvPicPr>
        <p:blipFill>
          <a:blip r:embed="rId4"/>
          <a:srcRect r="40"/>
          <a:stretch>
            <a:fillRect/>
          </a:stretch>
        </p:blipFill>
        <p:spPr>
          <a:xfrm>
            <a:off x="-5701368" y="5239939"/>
            <a:ext cx="8659185" cy="7252371"/>
          </a:xfrm>
          <a:prstGeom prst="rect">
            <a:avLst/>
          </a:prstGeom>
        </p:spPr>
      </p:pic>
      <p:pic>
        <p:nvPicPr>
          <p:cNvPr id="4" name="Picture 4"/>
          <p:cNvPicPr>
            <a:picLocks noChangeAspect="1"/>
          </p:cNvPicPr>
          <p:nvPr/>
        </p:nvPicPr>
        <p:blipFill>
          <a:blip r:embed="rId5"/>
          <a:srcRect b="256"/>
          <a:stretch>
            <a:fillRect/>
          </a:stretch>
        </p:blipFill>
        <p:spPr>
          <a:xfrm>
            <a:off x="3135266" y="1784964"/>
            <a:ext cx="11557133" cy="7354539"/>
          </a:xfrm>
          <a:prstGeom prst="rect">
            <a:avLst/>
          </a:prstGeom>
        </p:spPr>
      </p:pic>
      <p:pic>
        <p:nvPicPr>
          <p:cNvPr id="5" name="Picture 5"/>
          <p:cNvPicPr>
            <a:picLocks noChangeAspect="1"/>
          </p:cNvPicPr>
          <p:nvPr/>
        </p:nvPicPr>
        <p:blipFill>
          <a:blip r:embed="rId6"/>
          <a:srcRect b="44"/>
          <a:stretch>
            <a:fillRect/>
          </a:stretch>
        </p:blipFill>
        <p:spPr>
          <a:xfrm>
            <a:off x="-352683" y="-5889067"/>
            <a:ext cx="8661229" cy="9300648"/>
          </a:xfrm>
          <a:prstGeom prst="rect">
            <a:avLst/>
          </a:prstGeom>
        </p:spPr>
      </p:pic>
      <p:pic>
        <p:nvPicPr>
          <p:cNvPr id="6" name="Picture 6"/>
          <p:cNvPicPr>
            <a:picLocks noChangeAspect="1"/>
          </p:cNvPicPr>
          <p:nvPr/>
        </p:nvPicPr>
        <p:blipFill>
          <a:blip r:embed="rId7"/>
          <a:srcRect b="46"/>
          <a:stretch>
            <a:fillRect/>
          </a:stretch>
        </p:blipFill>
        <p:spPr>
          <a:xfrm>
            <a:off x="-2408820" y="-2167606"/>
            <a:ext cx="5889360" cy="5579187"/>
          </a:xfrm>
          <a:prstGeom prst="rect">
            <a:avLst/>
          </a:prstGeom>
        </p:spPr>
      </p:pic>
      <p:pic>
        <p:nvPicPr>
          <p:cNvPr id="7" name="Picture 7"/>
          <p:cNvPicPr>
            <a:picLocks noChangeAspect="1"/>
          </p:cNvPicPr>
          <p:nvPr/>
        </p:nvPicPr>
        <p:blipFill>
          <a:blip r:embed="rId8"/>
          <a:srcRect l="687" r="8262" b="129"/>
          <a:stretch>
            <a:fillRect/>
          </a:stretch>
        </p:blipFill>
        <p:spPr>
          <a:xfrm rot="5695398">
            <a:off x="-307838" y="-2740063"/>
            <a:ext cx="4684530" cy="4881357"/>
          </a:xfrm>
          <a:prstGeom prst="rect">
            <a:avLst/>
          </a:prstGeom>
        </p:spPr>
      </p:pic>
      <p:pic>
        <p:nvPicPr>
          <p:cNvPr id="8" name="Picture 8"/>
          <p:cNvPicPr>
            <a:picLocks noChangeAspect="1"/>
          </p:cNvPicPr>
          <p:nvPr/>
        </p:nvPicPr>
        <p:blipFill>
          <a:blip r:embed="rId9"/>
          <a:srcRect b="14"/>
          <a:stretch>
            <a:fillRect/>
          </a:stretch>
        </p:blipFill>
        <p:spPr>
          <a:xfrm>
            <a:off x="13728040" y="-42348"/>
            <a:ext cx="8661229" cy="9300648"/>
          </a:xfrm>
          <a:prstGeom prst="rect">
            <a:avLst/>
          </a:prstGeom>
        </p:spPr>
      </p:pic>
      <p:pic>
        <p:nvPicPr>
          <p:cNvPr id="9" name="Picture 9"/>
          <p:cNvPicPr>
            <a:picLocks noChangeAspect="1"/>
          </p:cNvPicPr>
          <p:nvPr/>
        </p:nvPicPr>
        <p:blipFill>
          <a:blip r:embed="rId10"/>
          <a:srcRect r="41"/>
          <a:stretch>
            <a:fillRect/>
          </a:stretch>
        </p:blipFill>
        <p:spPr>
          <a:xfrm>
            <a:off x="16077699" y="-1370547"/>
            <a:ext cx="5689102" cy="5072211"/>
          </a:xfrm>
          <a:prstGeom prst="rect">
            <a:avLst/>
          </a:prstGeom>
        </p:spPr>
      </p:pic>
      <p:pic>
        <p:nvPicPr>
          <p:cNvPr id="10" name="Picture 10"/>
          <p:cNvPicPr>
            <a:picLocks noChangeAspect="1"/>
          </p:cNvPicPr>
          <p:nvPr/>
        </p:nvPicPr>
        <p:blipFill>
          <a:blip r:embed="rId8"/>
          <a:srcRect t="12999" r="8261" b="13096"/>
          <a:stretch>
            <a:fillRect/>
          </a:stretch>
        </p:blipFill>
        <p:spPr>
          <a:xfrm>
            <a:off x="14227798" y="4439922"/>
            <a:ext cx="8506289" cy="6510064"/>
          </a:xfrm>
          <a:prstGeom prst="rect">
            <a:avLst/>
          </a:prstGeom>
        </p:spPr>
      </p:pic>
      <p:pic>
        <p:nvPicPr>
          <p:cNvPr id="11" name="Picture 11"/>
          <p:cNvPicPr>
            <a:picLocks noChangeAspect="1"/>
          </p:cNvPicPr>
          <p:nvPr/>
        </p:nvPicPr>
        <p:blipFill>
          <a:blip r:embed="rId11"/>
          <a:srcRect b="105"/>
          <a:stretch>
            <a:fillRect/>
          </a:stretch>
        </p:blipFill>
        <p:spPr>
          <a:xfrm>
            <a:off x="16177378" y="6330191"/>
            <a:ext cx="3762549" cy="3564389"/>
          </a:xfrm>
          <a:prstGeom prst="rect">
            <a:avLst/>
          </a:prstGeom>
        </p:spPr>
      </p:pic>
      <p:pic>
        <p:nvPicPr>
          <p:cNvPr id="12" name="Picture 12"/>
          <p:cNvPicPr>
            <a:picLocks noChangeAspect="1"/>
          </p:cNvPicPr>
          <p:nvPr/>
        </p:nvPicPr>
        <p:blipFill>
          <a:blip r:embed="rId12"/>
          <a:stretch>
            <a:fillRect/>
          </a:stretch>
        </p:blipFill>
        <p:spPr>
          <a:xfrm>
            <a:off x="15940697" y="2592046"/>
            <a:ext cx="7610351" cy="7746634"/>
          </a:xfrm>
          <a:prstGeom prst="rect">
            <a:avLst/>
          </a:prstGeom>
        </p:spPr>
      </p:pic>
      <p:pic>
        <p:nvPicPr>
          <p:cNvPr id="13" name="Picture 13"/>
          <p:cNvPicPr>
            <a:picLocks noChangeAspect="1"/>
          </p:cNvPicPr>
          <p:nvPr/>
        </p:nvPicPr>
        <p:blipFill>
          <a:blip r:embed="rId13"/>
          <a:stretch>
            <a:fillRect/>
          </a:stretch>
        </p:blipFill>
        <p:spPr>
          <a:xfrm>
            <a:off x="569252" y="3834864"/>
            <a:ext cx="2551895" cy="2041516"/>
          </a:xfrm>
          <a:prstGeom prst="rect">
            <a:avLst/>
          </a:prstGeom>
        </p:spPr>
      </p:pic>
      <p:sp>
        <p:nvSpPr>
          <p:cNvPr id="15" name="TextBox 15"/>
          <p:cNvSpPr txBox="1"/>
          <p:nvPr/>
        </p:nvSpPr>
        <p:spPr>
          <a:xfrm>
            <a:off x="7034176" y="536909"/>
            <a:ext cx="7588308" cy="1047750"/>
          </a:xfrm>
          <a:prstGeom prst="rect">
            <a:avLst/>
          </a:prstGeom>
        </p:spPr>
        <p:txBody>
          <a:bodyPr lIns="0" tIns="0" rIns="0" bIns="0" rtlCol="0" anchor="t">
            <a:spAutoFit/>
          </a:bodyPr>
          <a:lstStyle/>
          <a:p>
            <a:pPr algn="l">
              <a:lnSpc>
                <a:spcPts val="6600"/>
              </a:lnSpc>
            </a:pPr>
            <a:r>
              <a:rPr lang="en-US" sz="5500">
                <a:solidFill>
                  <a:srgbClr val="FFFFFF"/>
                </a:solidFill>
                <a:latin typeface="Aurora"/>
              </a:rPr>
              <a:t>VIDEO</a:t>
            </a:r>
          </a:p>
        </p:txBody>
      </p:sp>
      <p:pic>
        <p:nvPicPr>
          <p:cNvPr id="16" name="Picture 16"/>
          <p:cNvPicPr>
            <a:picLocks noChangeAspect="1"/>
          </p:cNvPicPr>
          <p:nvPr/>
        </p:nvPicPr>
        <p:blipFill>
          <a:blip r:embed="rId14"/>
          <a:srcRect b="398"/>
          <a:stretch>
            <a:fillRect/>
          </a:stretch>
        </p:blipFill>
        <p:spPr>
          <a:xfrm>
            <a:off x="13313350" y="1177780"/>
            <a:ext cx="1528010" cy="530983"/>
          </a:xfrm>
          <a:prstGeom prst="rect">
            <a:avLst/>
          </a:prstGeom>
        </p:spPr>
      </p:pic>
      <p:pic>
        <p:nvPicPr>
          <p:cNvPr id="17" name="Picture 17"/>
          <p:cNvPicPr>
            <a:picLocks noChangeAspect="1"/>
          </p:cNvPicPr>
          <p:nvPr/>
        </p:nvPicPr>
        <p:blipFill>
          <a:blip r:embed="rId15"/>
          <a:srcRect b="13"/>
          <a:stretch>
            <a:fillRect/>
          </a:stretch>
        </p:blipFill>
        <p:spPr>
          <a:xfrm rot="-10800000">
            <a:off x="13666884" y="0"/>
            <a:ext cx="2410815" cy="854743"/>
          </a:xfrm>
          <a:prstGeom prst="rect">
            <a:avLst/>
          </a:prstGeom>
        </p:spPr>
      </p:pic>
      <p:grpSp>
        <p:nvGrpSpPr>
          <p:cNvPr id="18" name="Group 18"/>
          <p:cNvGrpSpPr/>
          <p:nvPr/>
        </p:nvGrpSpPr>
        <p:grpSpPr>
          <a:xfrm>
            <a:off x="3529387" y="703126"/>
            <a:ext cx="1272496" cy="19050"/>
            <a:chExt cx="1696662" cy="25400"/>
          </a:xfrm>
        </p:grpSpPr>
        <p:sp>
          <p:nvSpPr>
            <p:cNvPr id="19" name="Freeform 19"/>
            <p:cNvSpPr/>
            <p:nvPr/>
          </p:nvSpPr>
          <p:spPr>
            <a:xfrm>
              <a:off x="0" y="0"/>
              <a:ext cx="1705102" cy="33909"/>
            </a:xfrm>
            <a:custGeom>
              <a:rect l="l" t="t" r="r" b="b"/>
              <a:pathLst>
                <a:path w="1705102" h="33909">
                  <a:moveTo>
                    <a:pt x="16891" y="0"/>
                  </a:moveTo>
                  <a:lnTo>
                    <a:pt x="1688211" y="0"/>
                  </a:lnTo>
                  <a:cubicBezTo>
                    <a:pt x="1697609" y="0"/>
                    <a:pt x="1705102" y="7620"/>
                    <a:pt x="1705102" y="16891"/>
                  </a:cubicBezTo>
                  <a:cubicBezTo>
                    <a:pt x="1705102" y="26162"/>
                    <a:pt x="1697482" y="33782"/>
                    <a:pt x="1688211"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20" name="Group 20"/>
          <p:cNvGrpSpPr/>
          <p:nvPr/>
        </p:nvGrpSpPr>
        <p:grpSpPr>
          <a:xfrm rot="-2914819">
            <a:off x="4701998" y="539467"/>
            <a:ext cx="455542" cy="19050"/>
            <a:chExt cx="607389" cy="25400"/>
          </a:xfrm>
        </p:grpSpPr>
        <p:sp>
          <p:nvSpPr>
            <p:cNvPr id="21" name="Freeform 21"/>
            <p:cNvSpPr/>
            <p:nvPr/>
          </p:nvSpPr>
          <p:spPr>
            <a:xfrm>
              <a:off x="0" y="0"/>
              <a:ext cx="615823" cy="33909"/>
            </a:xfrm>
            <a:custGeom>
              <a:rect l="l" t="t" r="r" b="b"/>
              <a:pathLst>
                <a:path w="615823" h="33909">
                  <a:moveTo>
                    <a:pt x="16891" y="0"/>
                  </a:moveTo>
                  <a:lnTo>
                    <a:pt x="598932" y="0"/>
                  </a:lnTo>
                  <a:cubicBezTo>
                    <a:pt x="608330" y="0"/>
                    <a:pt x="615823" y="7620"/>
                    <a:pt x="615823" y="16891"/>
                  </a:cubicBezTo>
                  <a:cubicBezTo>
                    <a:pt x="615823" y="26162"/>
                    <a:pt x="608203" y="33782"/>
                    <a:pt x="598932"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22" name="Group 22"/>
          <p:cNvGrpSpPr/>
          <p:nvPr/>
        </p:nvGrpSpPr>
        <p:grpSpPr>
          <a:xfrm>
            <a:off x="4889307" y="295822"/>
            <a:ext cx="8203619" cy="19050"/>
            <a:chExt cx="10938159" cy="25400"/>
          </a:xfrm>
        </p:grpSpPr>
        <p:sp>
          <p:nvSpPr>
            <p:cNvPr id="23" name="Freeform 23"/>
            <p:cNvSpPr/>
            <p:nvPr/>
          </p:nvSpPr>
          <p:spPr>
            <a:xfrm>
              <a:off x="0" y="0"/>
              <a:ext cx="10946638" cy="33909"/>
            </a:xfrm>
            <a:custGeom>
              <a:rect l="l" t="t" r="r" b="b"/>
              <a:pathLst>
                <a:path w="10946638" h="33909">
                  <a:moveTo>
                    <a:pt x="16891" y="0"/>
                  </a:moveTo>
                  <a:lnTo>
                    <a:pt x="10929747" y="0"/>
                  </a:lnTo>
                  <a:cubicBezTo>
                    <a:pt x="10939145" y="0"/>
                    <a:pt x="10946638" y="7620"/>
                    <a:pt x="10946638" y="16891"/>
                  </a:cubicBezTo>
                  <a:cubicBezTo>
                    <a:pt x="10946638" y="26162"/>
                    <a:pt x="10939018" y="33782"/>
                    <a:pt x="10929747"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pic>
        <p:nvPicPr>
          <p:cNvPr id="24" name="Picture 24"/>
          <p:cNvPicPr>
            <a:picLocks noChangeAspect="1"/>
          </p:cNvPicPr>
          <p:nvPr/>
        </p:nvPicPr>
        <p:blipFill>
          <a:blip r:embed="rId16"/>
          <a:stretch>
            <a:fillRect/>
          </a:stretch>
        </p:blipFill>
        <p:spPr>
          <a:xfrm>
            <a:off x="10512172" y="546696"/>
            <a:ext cx="1143000" cy="228600"/>
          </a:xfrm>
          <a:prstGeom prst="rect">
            <a:avLst/>
          </a:prstGeom>
        </p:spPr>
      </p:pic>
      <p:pic>
        <p:nvPicPr>
          <p:cNvPr id="25" name="Picture 25"/>
          <p:cNvPicPr>
            <a:picLocks noChangeAspect="1"/>
          </p:cNvPicPr>
          <p:nvPr/>
        </p:nvPicPr>
        <p:blipFill>
          <a:blip r:embed="rId16"/>
          <a:stretch>
            <a:fillRect/>
          </a:stretch>
        </p:blipFill>
        <p:spPr>
          <a:xfrm>
            <a:off x="11731372" y="546696"/>
            <a:ext cx="1143000" cy="228600"/>
          </a:xfrm>
          <a:prstGeom prst="rect">
            <a:avLst/>
          </a:prstGeom>
        </p:spPr>
      </p:pic>
      <p:grpSp>
        <p:nvGrpSpPr>
          <p:cNvPr id="26" name="Group 26"/>
          <p:cNvGrpSpPr/>
          <p:nvPr/>
        </p:nvGrpSpPr>
        <p:grpSpPr>
          <a:xfrm rot="-10800000">
            <a:off x="5307527" y="651471"/>
            <a:ext cx="5013516" cy="19050"/>
            <a:chExt cx="6684688" cy="25400"/>
          </a:xfrm>
        </p:grpSpPr>
        <p:sp>
          <p:nvSpPr>
            <p:cNvPr id="27" name="Freeform 27"/>
            <p:cNvSpPr/>
            <p:nvPr/>
          </p:nvSpPr>
          <p:spPr>
            <a:xfrm>
              <a:off x="16891" y="0"/>
              <a:ext cx="6659372" cy="33909"/>
            </a:xfrm>
            <a:custGeom>
              <a:rect l="l" t="t" r="r" b="b"/>
              <a:pathLst>
                <a:path w="6659372" h="33909">
                  <a:moveTo>
                    <a:pt x="0" y="0"/>
                  </a:moveTo>
                  <a:lnTo>
                    <a:pt x="6659372" y="0"/>
                  </a:lnTo>
                  <a:lnTo>
                    <a:pt x="6659372" y="33909"/>
                  </a:lnTo>
                  <a:lnTo>
                    <a:pt x="0" y="33909"/>
                  </a:lnTo>
                  <a:close/>
                </a:path>
              </a:pathLst>
            </a:custGeom>
            <a:solidFill>
              <a:srgbClr val="F4F4F4">
                <a:alpha val="84706"/>
              </a:srgbClr>
            </a:solidFill>
          </p:spPr>
          <p:txBody>
            <a:bodyPr/>
            <a:lstStyle/>
            <a:p/>
          </p:txBody>
        </p:sp>
      </p:grpSp>
      <p:pic>
        <p:nvPicPr>
          <p:cNvPr id="28" name="Picture 30">
            <a:hlinkClick action="ppaction://hlinkshowjump?jump=previousslide"/>
            <a:extLst>
              <a:ext uri="{FF2B5EF4-FFF2-40B4-BE49-F238E27FC236}">
                <a16:creationId xmlns:a16="http://schemas.microsoft.com/office/drawing/2014/main" id="{B4FED946-75AC-96EC-5605-7D56996115C9}"/>
              </a:ext>
            </a:extLst>
          </p:cNvPr>
          <p:cNvPicPr>
            <a:picLocks noChangeAspect="1"/>
          </p:cNvPicPr>
          <p:nvPr/>
        </p:nvPicPr>
        <p:blipFill>
          <a:blip r:embed="rId17"/>
          <a:stretch>
            <a:fillRect/>
          </a:stretch>
        </p:blipFill>
        <p:spPr>
          <a:xfrm rot="-5330044">
            <a:off x="5207151" y="9234459"/>
            <a:ext cx="851495" cy="851495"/>
          </a:xfrm>
          <a:prstGeom prst="rect">
            <a:avLst/>
          </a:prstGeom>
        </p:spPr>
      </p:pic>
      <p:pic>
        <p:nvPicPr>
          <p:cNvPr id="29" name="Picture 29">
            <a:hlinkClick r:id="rId19" action="ppaction://hlinksldjump"/>
            <a:extLst>
              <a:ext uri="{FF2B5EF4-FFF2-40B4-BE49-F238E27FC236}">
                <a16:creationId xmlns:a16="http://schemas.microsoft.com/office/drawing/2014/main" id="{A5FD50FF-82E6-9BDF-8667-DD349C9C9FE2}"/>
              </a:ext>
            </a:extLst>
          </p:cNvPr>
          <p:cNvPicPr>
            <a:picLocks noChangeAspect="1"/>
          </p:cNvPicPr>
          <p:nvPr/>
        </p:nvPicPr>
        <p:blipFill>
          <a:blip r:embed="rId18"/>
          <a:stretch>
            <a:fillRect/>
          </a:stretch>
        </p:blipFill>
        <p:spPr>
          <a:xfrm>
            <a:off x="8238696" y="9225884"/>
            <a:ext cx="929055" cy="929055"/>
          </a:xfrm>
          <a:prstGeom prst="rect">
            <a:avLst/>
          </a:prstGeom>
        </p:spPr>
      </p:pic>
      <p:pic>
        <p:nvPicPr>
          <p:cNvPr id="30" name="Picture 29">
            <a:hlinkClick action="ppaction://hlinkshowjump?jump=nextslide"/>
            <a:extLst>
              <a:ext uri="{FF2B5EF4-FFF2-40B4-BE49-F238E27FC236}">
                <a16:creationId xmlns:a16="http://schemas.microsoft.com/office/drawing/2014/main" id="{D15CB8DB-46AD-0289-8514-79E9CE1A81D4}"/>
              </a:ext>
            </a:extLst>
          </p:cNvPr>
          <p:cNvPicPr>
            <a:picLocks noChangeAspect="1"/>
          </p:cNvPicPr>
          <p:nvPr/>
        </p:nvPicPr>
        <p:blipFill>
          <a:blip r:embed="rId20"/>
          <a:stretch>
            <a:fillRect/>
          </a:stretch>
        </p:blipFill>
        <p:spPr>
          <a:xfrm rot="5400000">
            <a:off x="11252418" y="9251215"/>
            <a:ext cx="915329" cy="915329"/>
          </a:xfrm>
          <a:prstGeom prst="rect">
            <a:avLst/>
          </a:prstGeom>
        </p:spPr>
      </p:pic>
      <p:pic>
        <p:nvPicPr>
          <p:cNvPr id="31" name="Picture 15">
            <a:hlinkClick action="ppaction://hlinkshowjump?jump=endshow"/>
            <a:extLst>
              <a:ext uri="{FF2B5EF4-FFF2-40B4-BE49-F238E27FC236}">
                <a16:creationId xmlns:a16="http://schemas.microsoft.com/office/drawing/2014/main" id="{7EE57C5B-D6D8-97AC-AC33-C48AAE1B769A}"/>
              </a:ext>
            </a:extLst>
          </p:cNvPr>
          <p:cNvPicPr>
            <a:picLocks noChangeAspect="1"/>
          </p:cNvPicPr>
          <p:nvPr/>
        </p:nvPicPr>
        <p:blipFill>
          <a:blip r:embed="rId21"/>
          <a:srcRect b="32"/>
          <a:stretch>
            <a:fillRect/>
          </a:stretch>
        </p:blipFill>
        <p:spPr>
          <a:xfrm>
            <a:off x="14971074" y="439679"/>
            <a:ext cx="1851034" cy="784165"/>
          </a:xfrm>
          <a:prstGeom prst="rect">
            <a:avLst/>
          </a:prstGeom>
        </p:spPr>
      </p:pic>
      <p:pic>
        <p:nvPicPr>
          <p:cNvPr id="32" name="Online Media 31" title="Pembelajaran TIK : Mengenal Teknologi Informasi dan Komunikasi">
            <a:hlinkClick action="ppaction://media"/>
            <a:extLst>
              <a:ext uri="{FF2B5EF4-FFF2-40B4-BE49-F238E27FC236}">
                <a16:creationId xmlns:a16="http://schemas.microsoft.com/office/drawing/2014/main" id="{7C20E72A-4B59-5B90-5997-C138485AF01C}"/>
              </a:ext>
            </a:extLst>
          </p:cNvPr>
          <p:cNvPicPr>
            <a:picLocks noRot="1" noChangeAspect="1"/>
          </p:cNvPicPr>
          <p:nvPr>
            <a:videoFile r:link="rId23"/>
          </p:nvPr>
        </p:nvPicPr>
        <p:blipFill>
          <a:blip r:embed="rId22"/>
          <a:stretch>
            <a:fillRect/>
          </a:stretch>
        </p:blipFill>
        <p:spPr>
          <a:xfrm>
            <a:off x="3580723" y="2192268"/>
            <a:ext cx="10514163" cy="5940502"/>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mediacall" presetSubtype="0" fill="hold" nodeType="click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2"/>
                    </p:tgtEl>
                  </p:cond>
                </p:stCondLst>
                <p:endSync evt="end" delay="0">
                  <p:rtn val="all"/>
                </p:endSync>
                <p:childTnLst>
                  <p:par>
                    <p:cTn id="8" fill="hold" nodeType="clickPar">
                      <p:stCondLst>
                        <p:cond delay="indefinite"/>
                      </p:stCondLst>
                      <p:childTnLst>
                        <p:par>
                          <p:cTn id="9" fill="hold" nodeType="afterGroup">
                            <p:stCondLst>
                              <p:cond delay="0"/>
                            </p:stCondLst>
                            <p:childTnLst>
                              <p:par>
                                <p:cTn id="10" presetID="2" presetClass="mediacall" presetSubtype="0" fill="hold" nodeType="clickEffect">
                                  <p:stCondLst>
                                    <p:cond delay="0"/>
                                  </p:stCondLst>
                                  <p:childTnLst>
                                    <p:cmd type="call" cmd="togglePause">
                                      <p:cBhvr>
                                        <p:cTn id="11" dur="1" fill="hold"/>
                                        <p:tgtEl>
                                          <p:spTgt spid="32"/>
                                        </p:tgtEl>
                                      </p:cBhvr>
                                    </p:cmd>
                                  </p:childTnLst>
                                </p:cTn>
                              </p:par>
                            </p:childTnLst>
                          </p:cTn>
                        </p:par>
                      </p:childTnLst>
                    </p:cTn>
                  </p:par>
                </p:childTnLst>
              </p:cTn>
              <p:nextCondLst>
                <p:cond evt="onClick" delay="0">
                  <p:tgtEl>
                    <p:spTgt spid="32"/>
                  </p:tgtEl>
                </p:cond>
              </p:nextCondLst>
            </p:seq>
            <p:video>
              <p:cMediaNode vol="80000">
                <p:cTn id="12" fill="hold" display="0">
                  <p:stCondLst>
                    <p:cond delay="indefinite"/>
                  </p:stCondLst>
                  <p:endCondLst>
                    <p:cond evt="onNext" delay="0">
                      <p:tgtEl>
                        <p:sldTgt/>
                      </p:tgtEl>
                    </p:cond>
                    <p:cond evt="onPrev">
                      <p:tgtEl>
                        <p:sldTgt/>
                      </p:tgtEl>
                    </p:cond>
                  </p:endCondLst>
                </p:cTn>
                <p:tgtEl>
                  <p:spTgt spid="32"/>
                </p:tgtEl>
              </p:cMediaNode>
            </p:video>
          </p:childTnLst>
        </p:cTn>
      </p:par>
    </p:tnLst>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pic>
        <p:nvPicPr>
          <p:cNvPr id="2" name="Picture 2"/>
          <p:cNvPicPr>
            <a:picLocks noChangeAspect="1"/>
          </p:cNvPicPr>
          <p:nvPr>
            <p:custDataLst>
              <p:tags r:id="rId5"/>
            </p:custDataLst>
          </p:nvPr>
        </p:nvPicPr>
        <p:blipFill>
          <a:blip r:embed="rId4"/>
          <a:srcRect l="2634" t="8936" b="8896"/>
          <a:stretch>
            <a:fillRect/>
          </a:stretch>
        </p:blipFill>
        <p:spPr>
          <a:xfrm>
            <a:off x="0" y="-52244"/>
            <a:ext cx="18288000" cy="10287000"/>
          </a:xfrm>
          <a:prstGeom prst="rect">
            <a:avLst/>
          </a:prstGeom>
        </p:spPr>
      </p:pic>
      <p:pic>
        <p:nvPicPr>
          <p:cNvPr id="3" name="Picture 3"/>
          <p:cNvPicPr>
            <a:picLocks noChangeAspect="1"/>
          </p:cNvPicPr>
          <p:nvPr>
            <p:custDataLst>
              <p:tags r:id="rId7"/>
            </p:custDataLst>
          </p:nvPr>
        </p:nvPicPr>
        <p:blipFill>
          <a:blip r:embed="rId6"/>
          <a:srcRect b="14"/>
          <a:stretch>
            <a:fillRect/>
          </a:stretch>
        </p:blipFill>
        <p:spPr>
          <a:xfrm rot="2149821">
            <a:off x="-3420130" y="-3932920"/>
            <a:ext cx="7422367" cy="7970327"/>
          </a:xfrm>
          <a:prstGeom prst="rect">
            <a:avLst/>
          </a:prstGeom>
        </p:spPr>
      </p:pic>
      <p:pic>
        <p:nvPicPr>
          <p:cNvPr id="4" name="Picture 4"/>
          <p:cNvPicPr>
            <a:picLocks noChangeAspect="1"/>
          </p:cNvPicPr>
          <p:nvPr>
            <p:custDataLst>
              <p:tags r:id="rId9"/>
            </p:custDataLst>
          </p:nvPr>
        </p:nvPicPr>
        <p:blipFill>
          <a:blip r:embed="rId8"/>
          <a:srcRect r="43"/>
          <a:stretch>
            <a:fillRect/>
          </a:stretch>
        </p:blipFill>
        <p:spPr>
          <a:xfrm>
            <a:off x="4460389" y="8181165"/>
            <a:ext cx="8595857" cy="3804462"/>
          </a:xfrm>
          <a:prstGeom prst="rect">
            <a:avLst/>
          </a:prstGeom>
        </p:spPr>
      </p:pic>
      <p:pic>
        <p:nvPicPr>
          <p:cNvPr id="5" name="Picture 5"/>
          <p:cNvPicPr>
            <a:picLocks noChangeAspect="1"/>
          </p:cNvPicPr>
          <p:nvPr>
            <p:custDataLst>
              <p:tags r:id="rId10"/>
            </p:custDataLst>
          </p:nvPr>
        </p:nvPicPr>
        <p:blipFill>
          <a:blip r:embed="rId6"/>
          <a:srcRect b="14"/>
          <a:stretch>
            <a:fillRect/>
          </a:stretch>
        </p:blipFill>
        <p:spPr>
          <a:xfrm>
            <a:off x="14554200" y="5091256"/>
            <a:ext cx="8661229" cy="9300648"/>
          </a:xfrm>
          <a:prstGeom prst="rect">
            <a:avLst/>
          </a:prstGeom>
        </p:spPr>
      </p:pic>
      <p:pic>
        <p:nvPicPr>
          <p:cNvPr id="6" name="Picture 6"/>
          <p:cNvPicPr>
            <a:picLocks noChangeAspect="1"/>
          </p:cNvPicPr>
          <p:nvPr>
            <p:custDataLst>
              <p:tags r:id="rId12"/>
            </p:custDataLst>
          </p:nvPr>
        </p:nvPicPr>
        <p:blipFill>
          <a:blip r:embed="rId11"/>
          <a:srcRect r="152"/>
          <a:stretch>
            <a:fillRect/>
          </a:stretch>
        </p:blipFill>
        <p:spPr>
          <a:xfrm>
            <a:off x="14109663" y="2218757"/>
            <a:ext cx="889074" cy="888518"/>
          </a:xfrm>
          <a:prstGeom prst="rect">
            <a:avLst/>
          </a:prstGeom>
        </p:spPr>
      </p:pic>
      <p:pic>
        <p:nvPicPr>
          <p:cNvPr id="7" name="Picture 7"/>
          <p:cNvPicPr>
            <a:picLocks noChangeAspect="1"/>
          </p:cNvPicPr>
          <p:nvPr>
            <p:custDataLst>
              <p:tags r:id="rId14"/>
            </p:custDataLst>
          </p:nvPr>
        </p:nvPicPr>
        <p:blipFill>
          <a:blip r:embed="rId13"/>
          <a:srcRect b="13"/>
          <a:stretch>
            <a:fillRect/>
          </a:stretch>
        </p:blipFill>
        <p:spPr>
          <a:xfrm rot="-10800000">
            <a:off x="14420258" y="173957"/>
            <a:ext cx="2410815" cy="854743"/>
          </a:xfrm>
          <a:prstGeom prst="rect">
            <a:avLst/>
          </a:prstGeom>
        </p:spPr>
      </p:pic>
      <p:grpSp>
        <p:nvGrpSpPr>
          <p:cNvPr id="8" name="Group 8"/>
          <p:cNvGrpSpPr/>
          <p:nvPr>
            <p:custDataLst>
              <p:tags r:id="rId15"/>
            </p:custDataLst>
          </p:nvPr>
        </p:nvGrpSpPr>
        <p:grpSpPr>
          <a:xfrm>
            <a:off x="4282761" y="877083"/>
            <a:ext cx="1272496" cy="19050"/>
            <a:chExt cx="1696662" cy="25400"/>
          </a:xfrm>
        </p:grpSpPr>
        <p:sp>
          <p:nvSpPr>
            <p:cNvPr id="9" name="Freeform 9"/>
            <p:cNvSpPr/>
            <p:nvPr>
              <p:custDataLst>
                <p:tags r:id="rId16"/>
              </p:custDataLst>
            </p:nvPr>
          </p:nvSpPr>
          <p:spPr>
            <a:xfrm>
              <a:off x="0" y="0"/>
              <a:ext cx="1705102" cy="33909"/>
            </a:xfrm>
            <a:custGeom>
              <a:rect l="l" t="t" r="r" b="b"/>
              <a:pathLst>
                <a:path w="1705102" h="33909">
                  <a:moveTo>
                    <a:pt x="16891" y="0"/>
                  </a:moveTo>
                  <a:lnTo>
                    <a:pt x="1688211" y="0"/>
                  </a:lnTo>
                  <a:cubicBezTo>
                    <a:pt x="1697609" y="0"/>
                    <a:pt x="1705102" y="7620"/>
                    <a:pt x="1705102" y="16891"/>
                  </a:cubicBezTo>
                  <a:cubicBezTo>
                    <a:pt x="1705102" y="26162"/>
                    <a:pt x="1697482" y="33782"/>
                    <a:pt x="1688211"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10" name="Group 10"/>
          <p:cNvGrpSpPr/>
          <p:nvPr>
            <p:custDataLst>
              <p:tags r:id="rId17"/>
            </p:custDataLst>
          </p:nvPr>
        </p:nvGrpSpPr>
        <p:grpSpPr>
          <a:xfrm rot="-2914819">
            <a:off x="5455372" y="713424"/>
            <a:ext cx="455542" cy="19050"/>
            <a:chExt cx="607389" cy="25400"/>
          </a:xfrm>
        </p:grpSpPr>
        <p:sp>
          <p:nvSpPr>
            <p:cNvPr id="11" name="Freeform 11"/>
            <p:cNvSpPr/>
            <p:nvPr>
              <p:custDataLst>
                <p:tags r:id="rId18"/>
              </p:custDataLst>
            </p:nvPr>
          </p:nvSpPr>
          <p:spPr>
            <a:xfrm>
              <a:off x="0" y="0"/>
              <a:ext cx="615823" cy="33909"/>
            </a:xfrm>
            <a:custGeom>
              <a:rect l="l" t="t" r="r" b="b"/>
              <a:pathLst>
                <a:path w="615823" h="33909">
                  <a:moveTo>
                    <a:pt x="16891" y="0"/>
                  </a:moveTo>
                  <a:lnTo>
                    <a:pt x="598932" y="0"/>
                  </a:lnTo>
                  <a:cubicBezTo>
                    <a:pt x="608330" y="0"/>
                    <a:pt x="615823" y="7620"/>
                    <a:pt x="615823" y="16891"/>
                  </a:cubicBezTo>
                  <a:cubicBezTo>
                    <a:pt x="615823" y="26162"/>
                    <a:pt x="608203" y="33782"/>
                    <a:pt x="598932"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grpSp>
        <p:nvGrpSpPr>
          <p:cNvPr id="12" name="Group 12"/>
          <p:cNvGrpSpPr/>
          <p:nvPr>
            <p:custDataLst>
              <p:tags r:id="rId19"/>
            </p:custDataLst>
          </p:nvPr>
        </p:nvGrpSpPr>
        <p:grpSpPr>
          <a:xfrm>
            <a:off x="5808526" y="549765"/>
            <a:ext cx="8203619" cy="19050"/>
            <a:chExt cx="10938159" cy="25400"/>
          </a:xfrm>
        </p:grpSpPr>
        <p:sp>
          <p:nvSpPr>
            <p:cNvPr id="13" name="Freeform 13"/>
            <p:cNvSpPr/>
            <p:nvPr>
              <p:custDataLst>
                <p:tags r:id="rId20"/>
              </p:custDataLst>
            </p:nvPr>
          </p:nvSpPr>
          <p:spPr>
            <a:xfrm>
              <a:off x="0" y="0"/>
              <a:ext cx="10946638" cy="33909"/>
            </a:xfrm>
            <a:custGeom>
              <a:rect l="l" t="t" r="r" b="b"/>
              <a:pathLst>
                <a:path w="10946638" h="33909">
                  <a:moveTo>
                    <a:pt x="16891" y="0"/>
                  </a:moveTo>
                  <a:lnTo>
                    <a:pt x="10929747" y="0"/>
                  </a:lnTo>
                  <a:cubicBezTo>
                    <a:pt x="10939145" y="0"/>
                    <a:pt x="10946638" y="7620"/>
                    <a:pt x="10946638" y="16891"/>
                  </a:cubicBezTo>
                  <a:cubicBezTo>
                    <a:pt x="10946638" y="26162"/>
                    <a:pt x="10939018" y="33782"/>
                    <a:pt x="10929747" y="33782"/>
                  </a:cubicBezTo>
                  <a:lnTo>
                    <a:pt x="16891" y="33782"/>
                  </a:lnTo>
                  <a:cubicBezTo>
                    <a:pt x="7620" y="33909"/>
                    <a:pt x="0" y="26289"/>
                    <a:pt x="0" y="16891"/>
                  </a:cubicBezTo>
                  <a:cubicBezTo>
                    <a:pt x="0" y="7493"/>
                    <a:pt x="7620" y="0"/>
                    <a:pt x="16891" y="0"/>
                  </a:cubicBezTo>
                  <a:close/>
                </a:path>
              </a:pathLst>
            </a:custGeom>
            <a:solidFill>
              <a:srgbClr val="F4F4F4">
                <a:alpha val="84706"/>
              </a:srgbClr>
            </a:solidFill>
          </p:spPr>
          <p:txBody>
            <a:bodyPr/>
            <a:lstStyle/>
            <a:p/>
          </p:txBody>
        </p:sp>
      </p:grpSp>
      <p:pic>
        <p:nvPicPr>
          <p:cNvPr id="14" name="Picture 14"/>
          <p:cNvPicPr>
            <a:picLocks noChangeAspect="1"/>
          </p:cNvPicPr>
          <p:nvPr>
            <p:custDataLst>
              <p:tags r:id="rId22"/>
            </p:custDataLst>
          </p:nvPr>
        </p:nvPicPr>
        <p:blipFill>
          <a:blip r:embed="rId21"/>
          <a:stretch>
            <a:fillRect/>
          </a:stretch>
        </p:blipFill>
        <p:spPr>
          <a:xfrm>
            <a:off x="11265546" y="720653"/>
            <a:ext cx="1143000" cy="228600"/>
          </a:xfrm>
          <a:prstGeom prst="rect">
            <a:avLst/>
          </a:prstGeom>
        </p:spPr>
      </p:pic>
      <p:pic>
        <p:nvPicPr>
          <p:cNvPr id="15" name="Picture 15"/>
          <p:cNvPicPr>
            <a:picLocks noChangeAspect="1"/>
          </p:cNvPicPr>
          <p:nvPr>
            <p:custDataLst>
              <p:tags r:id="rId23"/>
            </p:custDataLst>
          </p:nvPr>
        </p:nvPicPr>
        <p:blipFill>
          <a:blip r:embed="rId21"/>
          <a:stretch>
            <a:fillRect/>
          </a:stretch>
        </p:blipFill>
        <p:spPr>
          <a:xfrm>
            <a:off x="12484746" y="720653"/>
            <a:ext cx="1143000" cy="228600"/>
          </a:xfrm>
          <a:prstGeom prst="rect">
            <a:avLst/>
          </a:prstGeom>
        </p:spPr>
      </p:pic>
      <p:grpSp>
        <p:nvGrpSpPr>
          <p:cNvPr id="16" name="Group 16"/>
          <p:cNvGrpSpPr/>
          <p:nvPr>
            <p:custDataLst>
              <p:tags r:id="rId24"/>
            </p:custDataLst>
          </p:nvPr>
        </p:nvGrpSpPr>
        <p:grpSpPr>
          <a:xfrm rot="-10800000">
            <a:off x="6060901" y="825428"/>
            <a:ext cx="5013516" cy="19050"/>
            <a:chExt cx="6684688" cy="25400"/>
          </a:xfrm>
        </p:grpSpPr>
        <p:sp>
          <p:nvSpPr>
            <p:cNvPr id="17" name="Freeform 17"/>
            <p:cNvSpPr/>
            <p:nvPr>
              <p:custDataLst>
                <p:tags r:id="rId25"/>
              </p:custDataLst>
            </p:nvPr>
          </p:nvSpPr>
          <p:spPr>
            <a:xfrm>
              <a:off x="16891" y="0"/>
              <a:ext cx="6659372" cy="33909"/>
            </a:xfrm>
            <a:custGeom>
              <a:rect l="l" t="t" r="r" b="b"/>
              <a:pathLst>
                <a:path w="6659372" h="33909">
                  <a:moveTo>
                    <a:pt x="0" y="0"/>
                  </a:moveTo>
                  <a:lnTo>
                    <a:pt x="6659372" y="0"/>
                  </a:lnTo>
                  <a:lnTo>
                    <a:pt x="6659372" y="33909"/>
                  </a:lnTo>
                  <a:lnTo>
                    <a:pt x="0" y="33909"/>
                  </a:lnTo>
                  <a:close/>
                </a:path>
              </a:pathLst>
            </a:custGeom>
            <a:solidFill>
              <a:srgbClr val="F4F4F4">
                <a:alpha val="84706"/>
              </a:srgbClr>
            </a:solidFill>
          </p:spPr>
          <p:txBody>
            <a:bodyPr/>
            <a:lstStyle/>
            <a:p/>
          </p:txBody>
        </p:sp>
      </p:grpSp>
      <p:pic>
        <p:nvPicPr>
          <p:cNvPr id="18" name="Picture 18"/>
          <p:cNvPicPr>
            <a:picLocks noChangeAspect="1"/>
          </p:cNvPicPr>
          <p:nvPr>
            <p:custDataLst>
              <p:tags r:id="rId27"/>
            </p:custDataLst>
          </p:nvPr>
        </p:nvPicPr>
        <p:blipFill>
          <a:blip r:embed="rId26"/>
          <a:srcRect b="42"/>
          <a:stretch>
            <a:fillRect/>
          </a:stretch>
        </p:blipFill>
        <p:spPr>
          <a:xfrm rot="-881854">
            <a:off x="-445096" y="8409896"/>
            <a:ext cx="1788971" cy="1404342"/>
          </a:xfrm>
          <a:prstGeom prst="rect">
            <a:avLst/>
          </a:prstGeom>
        </p:spPr>
      </p:pic>
      <p:pic>
        <p:nvPicPr>
          <p:cNvPr id="19" name="Picture 19"/>
          <p:cNvPicPr>
            <a:picLocks noChangeAspect="1"/>
          </p:cNvPicPr>
          <p:nvPr>
            <p:custDataLst>
              <p:tags r:id="rId29"/>
            </p:custDataLst>
          </p:nvPr>
        </p:nvPicPr>
        <p:blipFill>
          <a:blip r:embed="rId28"/>
          <a:stretch>
            <a:fillRect/>
          </a:stretch>
        </p:blipFill>
        <p:spPr>
          <a:xfrm>
            <a:off x="15192321" y="9136099"/>
            <a:ext cx="1448863" cy="1764217"/>
          </a:xfrm>
          <a:prstGeom prst="rect">
            <a:avLst/>
          </a:prstGeom>
        </p:spPr>
      </p:pic>
      <p:pic>
        <p:nvPicPr>
          <p:cNvPr id="20" name="Picture 20"/>
          <p:cNvPicPr>
            <a:picLocks noChangeAspect="1"/>
          </p:cNvPicPr>
          <p:nvPr>
            <p:custDataLst>
              <p:tags r:id="rId32"/>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78380" y="2410635"/>
            <a:ext cx="11041878" cy="5465730"/>
          </a:xfrm>
          <a:prstGeom prst="rect">
            <a:avLst/>
          </a:prstGeom>
        </p:spPr>
      </p:pic>
      <p:pic>
        <p:nvPicPr>
          <p:cNvPr id="21" name="Picture 21">
            <a:hlinkClick r:id="rId36" action="ppaction://hlinksldjump"/>
          </p:cNvPr>
          <p:cNvPicPr>
            <a:picLocks noChangeAspect="1"/>
          </p:cNvPicPr>
          <p:nvPr>
            <p:custDataLst>
              <p:tags r:id="rId35"/>
            </p:custDataLst>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648735" y="5549614"/>
            <a:ext cx="2663277" cy="1128261"/>
          </a:xfrm>
          <a:prstGeom prst="rect">
            <a:avLst/>
          </a:prstGeom>
        </p:spPr>
      </p:pic>
      <p:sp>
        <p:nvSpPr>
          <p:cNvPr id="22" name="TextBox 22"/>
          <p:cNvSpPr txBox="1"/>
          <p:nvPr>
            <p:custDataLst>
              <p:tags r:id="rId37"/>
            </p:custDataLst>
          </p:nvPr>
        </p:nvSpPr>
        <p:spPr>
          <a:xfrm>
            <a:off x="4944680" y="3200654"/>
            <a:ext cx="7909278" cy="1381125"/>
          </a:xfrm>
          <a:prstGeom prst="rect">
            <a:avLst/>
          </a:prstGeom>
        </p:spPr>
        <p:txBody>
          <a:bodyPr lIns="0" tIns="0" rIns="0" bIns="0" rtlCol="0" anchor="t">
            <a:spAutoFit/>
          </a:bodyPr>
          <a:lstStyle/>
          <a:p>
            <a:pPr algn="ctr">
              <a:lnSpc>
                <a:spcPts val="9600"/>
              </a:lnSpc>
            </a:pPr>
            <a:r>
              <a:rPr lang="en-US" sz="8000">
                <a:solidFill>
                  <a:srgbClr val="F4F4F4"/>
                </a:solidFill>
                <a:latin typeface="Aurora"/>
              </a:rPr>
              <a:t>QUIZ</a:t>
            </a:r>
          </a:p>
        </p:txBody>
      </p:sp>
      <p:pic>
        <p:nvPicPr>
          <p:cNvPr id="23" name="Picture 23"/>
          <p:cNvPicPr>
            <a:picLocks noChangeAspect="1"/>
          </p:cNvPicPr>
          <p:nvPr>
            <p:custDataLst>
              <p:tags r:id="rId39"/>
            </p:custDataLst>
          </p:nvPr>
        </p:nvPicPr>
        <p:blipFill>
          <a:blip r:embed="rId38"/>
          <a:srcRect b="235"/>
          <a:stretch>
            <a:fillRect/>
          </a:stretch>
        </p:blipFill>
        <p:spPr>
          <a:xfrm>
            <a:off x="2481159" y="1955228"/>
            <a:ext cx="2437850" cy="1718684"/>
          </a:xfrm>
          <a:prstGeom prst="rect">
            <a:avLst/>
          </a:prstGeom>
        </p:spPr>
      </p:pic>
      <p:pic>
        <p:nvPicPr>
          <p:cNvPr id="24" name="Picture 24"/>
          <p:cNvPicPr>
            <a:picLocks noChangeAspect="1"/>
          </p:cNvPicPr>
          <p:nvPr>
            <p:custDataLst>
              <p:tags r:id="rId41"/>
            </p:custDataLst>
          </p:nvPr>
        </p:nvPicPr>
        <p:blipFill>
          <a:blip r:embed="rId40"/>
          <a:stretch>
            <a:fillRect/>
          </a:stretch>
        </p:blipFill>
        <p:spPr>
          <a:xfrm>
            <a:off x="11710083" y="1217306"/>
            <a:ext cx="2844117" cy="2456606"/>
          </a:xfrm>
          <a:prstGeom prst="rect">
            <a:avLst/>
          </a:prstGeom>
        </p:spPr>
      </p:pic>
      <p:pic>
        <p:nvPicPr>
          <p:cNvPr id="25" name="Picture 25"/>
          <p:cNvPicPr>
            <a:picLocks noChangeAspect="1"/>
          </p:cNvPicPr>
          <p:nvPr>
            <p:custDataLst>
              <p:tags r:id="rId44"/>
            </p:custDataLst>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4790162" y="2335594"/>
            <a:ext cx="7315200" cy="3282696"/>
          </a:xfrm>
          <a:prstGeom prst="rect">
            <a:avLst/>
          </a:prstGeom>
        </p:spPr>
      </p:pic>
      <p:pic>
        <p:nvPicPr>
          <p:cNvPr id="27" name="Picture 30">
            <a:hlinkClick action="ppaction://hlinkshowjump?jump=previousslide"/>
            <a:extLst>
              <a:ext uri="{FF2B5EF4-FFF2-40B4-BE49-F238E27FC236}">
                <a16:creationId xmlns:a16="http://schemas.microsoft.com/office/drawing/2014/main" id="{2753F3F5-9FAF-4396-62D0-13EEF2C40EC8}"/>
              </a:ext>
            </a:extLst>
          </p:cNvPr>
          <p:cNvPicPr>
            <a:picLocks noChangeAspect="1"/>
          </p:cNvPicPr>
          <p:nvPr>
            <p:custDataLst>
              <p:tags r:id="rId46"/>
            </p:custDataLst>
          </p:nvPr>
        </p:nvPicPr>
        <p:blipFill>
          <a:blip r:embed="rId45"/>
          <a:stretch>
            <a:fillRect/>
          </a:stretch>
        </p:blipFill>
        <p:spPr>
          <a:xfrm rot="-5330044">
            <a:off x="5207151" y="9234459"/>
            <a:ext cx="851495" cy="851495"/>
          </a:xfrm>
          <a:prstGeom prst="rect">
            <a:avLst/>
          </a:prstGeom>
        </p:spPr>
      </p:pic>
      <p:pic>
        <p:nvPicPr>
          <p:cNvPr id="28" name="Picture 29">
            <a:hlinkClick r:id="rId49" action="ppaction://hlinksldjump"/>
            <a:extLst>
              <a:ext uri="{FF2B5EF4-FFF2-40B4-BE49-F238E27FC236}">
                <a16:creationId xmlns:a16="http://schemas.microsoft.com/office/drawing/2014/main" id="{ECE35E85-EDA2-C642-362D-60219DA936B6}"/>
              </a:ext>
            </a:extLst>
          </p:cNvPr>
          <p:cNvPicPr>
            <a:picLocks noChangeAspect="1"/>
          </p:cNvPicPr>
          <p:nvPr>
            <p:custDataLst>
              <p:tags r:id="rId48"/>
            </p:custDataLst>
          </p:nvPr>
        </p:nvPicPr>
        <p:blipFill>
          <a:blip r:embed="rId47"/>
          <a:stretch>
            <a:fillRect/>
          </a:stretch>
        </p:blipFill>
        <p:spPr>
          <a:xfrm>
            <a:off x="8238696" y="9225884"/>
            <a:ext cx="929055" cy="929055"/>
          </a:xfrm>
          <a:prstGeom prst="rect">
            <a:avLst/>
          </a:prstGeom>
        </p:spPr>
      </p:pic>
      <p:pic>
        <p:nvPicPr>
          <p:cNvPr id="29" name="Picture 28">
            <a:hlinkClick action="ppaction://hlinkshowjump?jump=nextslide"/>
            <a:extLst>
              <a:ext uri="{FF2B5EF4-FFF2-40B4-BE49-F238E27FC236}">
                <a16:creationId xmlns:a16="http://schemas.microsoft.com/office/drawing/2014/main" id="{2B30F188-79FB-5FCD-87BB-FFC040E9A660}"/>
              </a:ext>
            </a:extLst>
          </p:cNvPr>
          <p:cNvPicPr>
            <a:picLocks noChangeAspect="1"/>
          </p:cNvPicPr>
          <p:nvPr>
            <p:custDataLst>
              <p:tags r:id="rId51"/>
            </p:custDataLst>
          </p:nvPr>
        </p:nvPicPr>
        <p:blipFill>
          <a:blip r:embed="rId50"/>
          <a:stretch>
            <a:fillRect/>
          </a:stretch>
        </p:blipFill>
        <p:spPr>
          <a:xfrm rot="5400000">
            <a:off x="11252418" y="9251215"/>
            <a:ext cx="915329" cy="915329"/>
          </a:xfrm>
          <a:prstGeom prst="rect">
            <a:avLst/>
          </a:prstGeom>
        </p:spPr>
      </p:pic>
      <p:pic>
        <p:nvPicPr>
          <p:cNvPr id="32" name="Picture 15">
            <a:hlinkClick action="ppaction://hlinkshowjump?jump=endshow"/>
            <a:extLst>
              <a:ext uri="{FF2B5EF4-FFF2-40B4-BE49-F238E27FC236}">
                <a16:creationId xmlns:a16="http://schemas.microsoft.com/office/drawing/2014/main" id="{810CA077-0742-AB6D-A602-7D76B5B7FAF5}"/>
              </a:ext>
            </a:extLst>
          </p:cNvPr>
          <p:cNvPicPr>
            <a:picLocks noChangeAspect="1"/>
          </p:cNvPicPr>
          <p:nvPr>
            <p:custDataLst>
              <p:tags r:id="rId53"/>
            </p:custDataLst>
          </p:nvPr>
        </p:nvPicPr>
        <p:blipFill>
          <a:blip r:embed="rId52"/>
          <a:srcRect b="32"/>
          <a:stretch>
            <a:fillRect/>
          </a:stretch>
        </p:blipFill>
        <p:spPr>
          <a:xfrm>
            <a:off x="14971074" y="439679"/>
            <a:ext cx="1851034" cy="784165"/>
          </a:xfrm>
          <a:prstGeom prst="rect">
            <a:avLst/>
          </a:prstGeom>
        </p:spPr>
      </p:pic>
    </p:spTree>
    <p:custDataLst>
      <p:tags r:id="rId54"/>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sld>
</file>

<file path=ppt/tags/tag1.xml><?xml version="1.0" encoding="utf-8"?>
<p:tagLst xmlns:p="http://schemas.openxmlformats.org/presentationml/2006/main">
  <p:tag name="GENSWF_SLIDE_UID" val="{796F65D7-A654-4EA7-B5D8-EB257F2980E8}:256"/>
  <p:tag name="ISPRING_QUIZ_FULL_PATH" val="F:\Semester 3\Kamis\Kreatifitas Inovasi Kewirausahaan TP\UAS\PPT TEKNOLOGI INFORMASI DAN KOMUNIKASI tERBARU\quiz\quiz2.quiz"/>
  <p:tag name="ISPRING_QUIZ_RELATIVE_PATH" val="PPT TEKNOLOGI INFORMASI DAN KOMUNIKASI tERBARU\quiz\quiz2.quiz"/>
  <p:tag name="ISPRING_QUIZ_SHAPES_ADDED" val="1"/>
  <p:tag name="ISPRING_RESOURCE_QUIZ" val="quiz2.quiz"/>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Lst>
</file>

<file path=ppt/tags/tag10.xml><?xml version="1.0" encoding="utf-8"?>
<p:tagLst xmlns:p="http://schemas.openxmlformats.org/presentationml/2006/main">
  <p:tag name="AS_UNIQUEID" val="2"/>
</p:tagLst>
</file>

<file path=ppt/tags/tag11.xml><?xml version="1.0" encoding="utf-8"?>
<p:tagLst xmlns:p="http://schemas.openxmlformats.org/presentationml/2006/main">
  <p:tag name="AS_UNIQUEID" val="3"/>
</p:tagLst>
</file>

<file path=ppt/tags/tag12.xml><?xml version="1.0" encoding="utf-8"?>
<p:tagLst xmlns:p="http://schemas.openxmlformats.org/presentationml/2006/main">
  <p:tag name="AS_UNIQUEID" val="4"/>
</p:tagLst>
</file>

<file path=ppt/tags/tag13.xml><?xml version="1.0" encoding="utf-8"?>
<p:tagLst xmlns:p="http://schemas.openxmlformats.org/presentationml/2006/main">
  <p:tag name="AS_UNIQUEID" val="5"/>
</p:tagLst>
</file>

<file path=ppt/tags/tag14.xml><?xml version="1.0" encoding="utf-8"?>
<p:tagLst xmlns:p="http://schemas.openxmlformats.org/presentationml/2006/main">
  <p:tag name="AS_UNIQUEID" val="6"/>
</p:tagLst>
</file>

<file path=ppt/tags/tag15.xml><?xml version="1.0" encoding="utf-8"?>
<p:tagLst xmlns:p="http://schemas.openxmlformats.org/presentationml/2006/main">
  <p:tag name="AS_UNIQUEID" val="7"/>
</p:tagLst>
</file>

<file path=ppt/tags/tag16.xml><?xml version="1.0" encoding="utf-8"?>
<p:tagLst xmlns:p="http://schemas.openxmlformats.org/presentationml/2006/main">
  <p:tag name="AS_UNIQUEID" val="8"/>
</p:tagLst>
</file>

<file path=ppt/tags/tag17.xml><?xml version="1.0" encoding="utf-8"?>
<p:tagLst xmlns:p="http://schemas.openxmlformats.org/presentationml/2006/main">
  <p:tag name="AS_UNIQUEID" val="9"/>
</p:tagLst>
</file>

<file path=ppt/tags/tag18.xml><?xml version="1.0" encoding="utf-8"?>
<p:tagLst xmlns:p="http://schemas.openxmlformats.org/presentationml/2006/main">
  <p:tag name="AS_UNIQUEID" val="10"/>
</p:tagLst>
</file>

<file path=ppt/tags/tag19.xml><?xml version="1.0" encoding="utf-8"?>
<p:tagLst xmlns:p="http://schemas.openxmlformats.org/presentationml/2006/main">
  <p:tag name="AS_UNIQUEID" val="11"/>
</p:tagLst>
</file>

<file path=ppt/tags/tag2.xml><?xml version="1.0" encoding="utf-8"?>
<p:tagLst xmlns:p="http://schemas.openxmlformats.org/presentationml/2006/main">
  <p:tag name="GENSWF_SLIDE_UID" val="{27FCE24C-AC34-45D8-BE70-E8398E5CD3F5}:277"/>
</p:tagLst>
</file>

<file path=ppt/tags/tag20.xml><?xml version="1.0" encoding="utf-8"?>
<p:tagLst xmlns:p="http://schemas.openxmlformats.org/presentationml/2006/main">
  <p:tag name="AS_UNIQUEID" val="12"/>
</p:tagLst>
</file>

<file path=ppt/tags/tag21.xml><?xml version="1.0" encoding="utf-8"?>
<p:tagLst xmlns:p="http://schemas.openxmlformats.org/presentationml/2006/main">
  <p:tag name="AS_UNIQUEID" val="13"/>
</p:tagLst>
</file>

<file path=ppt/tags/tag22.xml><?xml version="1.0" encoding="utf-8"?>
<p:tagLst xmlns:p="http://schemas.openxmlformats.org/presentationml/2006/main">
  <p:tag name="AS_UNIQUEID" val="14"/>
</p:tagLst>
</file>

<file path=ppt/tags/tag23.xml><?xml version="1.0" encoding="utf-8"?>
<p:tagLst xmlns:p="http://schemas.openxmlformats.org/presentationml/2006/main">
  <p:tag name="AS_UNIQUEID" val="15"/>
</p:tagLst>
</file>

<file path=ppt/tags/tag24.xml><?xml version="1.0" encoding="utf-8"?>
<p:tagLst xmlns:p="http://schemas.openxmlformats.org/presentationml/2006/main">
  <p:tag name="AS_UNIQUEID" val="16"/>
</p:tagLst>
</file>

<file path=ppt/tags/tag25.xml><?xml version="1.0" encoding="utf-8"?>
<p:tagLst xmlns:p="http://schemas.openxmlformats.org/presentationml/2006/main">
  <p:tag name="AS_UNIQUEID" val="17"/>
</p:tagLst>
</file>

<file path=ppt/tags/tag26.xml><?xml version="1.0" encoding="utf-8"?>
<p:tagLst xmlns:p="http://schemas.openxmlformats.org/presentationml/2006/main">
  <p:tag name="AS_UNIQUEID" val="18"/>
</p:tagLst>
</file>

<file path=ppt/tags/tag27.xml><?xml version="1.0" encoding="utf-8"?>
<p:tagLst xmlns:p="http://schemas.openxmlformats.org/presentationml/2006/main">
  <p:tag name="AS_UNIQUEID" val="19"/>
</p:tagLst>
</file>

<file path=ppt/tags/tag28.xml><?xml version="1.0" encoding="utf-8"?>
<p:tagLst xmlns:p="http://schemas.openxmlformats.org/presentationml/2006/main">
  <p:tag name="AS_UNIQUEID" val="20"/>
</p:tagLst>
</file>

<file path=ppt/tags/tag29.xml><?xml version="1.0" encoding="utf-8"?>
<p:tagLst xmlns:p="http://schemas.openxmlformats.org/presentationml/2006/main">
  <p:tag name="AS_UNIQUEID" val="21"/>
</p:tagLst>
</file>

<file path=ppt/tags/tag3.xml><?xml version="1.0" encoding="utf-8"?>
<p:tagLst xmlns:p="http://schemas.openxmlformats.org/presentationml/2006/main">
  <p:tag name="GENSWF_SLIDE_UID" val="{1DA154CA-3F5D-4A1B-8B9A-93DF59A4E47E}:257"/>
</p:tagLst>
</file>

<file path=ppt/tags/tag30.xml><?xml version="1.0" encoding="utf-8"?>
<p:tagLst xmlns:p="http://schemas.openxmlformats.org/presentationml/2006/main">
  <p:tag name="AS_UNIQUEID" val="22"/>
</p:tagLst>
</file>

<file path=ppt/tags/tag31.xml><?xml version="1.0" encoding="utf-8"?>
<p:tagLst xmlns:p="http://schemas.openxmlformats.org/presentationml/2006/main">
  <p:tag name="AS_UNIQUEID" val="23"/>
</p:tagLst>
</file>

<file path=ppt/tags/tag32.xml><?xml version="1.0" encoding="utf-8"?>
<p:tagLst xmlns:p="http://schemas.openxmlformats.org/presentationml/2006/main">
  <p:tag name="AS_UNIQUEID" val="24"/>
</p:tagLst>
</file>

<file path=ppt/tags/tag33.xml><?xml version="1.0" encoding="utf-8"?>
<p:tagLst xmlns:p="http://schemas.openxmlformats.org/presentationml/2006/main">
  <p:tag name="AS_UNIQUEID" val="25"/>
</p:tagLst>
</file>

<file path=ppt/tags/tag34.xml><?xml version="1.0" encoding="utf-8"?>
<p:tagLst xmlns:p="http://schemas.openxmlformats.org/presentationml/2006/main">
  <p:tag name="AS_UNIQUEID" val="26"/>
</p:tagLst>
</file>

<file path=ppt/tags/tag35.xml><?xml version="1.0" encoding="utf-8"?>
<p:tagLst xmlns:p="http://schemas.openxmlformats.org/presentationml/2006/main">
  <p:tag name="AS_UNIQUEID" val="27"/>
</p:tagLst>
</file>

<file path=ppt/tags/tag36.xml><?xml version="1.0" encoding="utf-8"?>
<p:tagLst xmlns:p="http://schemas.openxmlformats.org/presentationml/2006/main">
  <p:tag name="AS_UNIQUEID" val="28"/>
</p:tagLst>
</file>

<file path=ppt/tags/tag37.xml><?xml version="1.0" encoding="utf-8"?>
<p:tagLst xmlns:p="http://schemas.openxmlformats.org/presentationml/2006/main">
  <p:tag name="AS_UNIQUEID" val="29"/>
</p:tagLst>
</file>

<file path=ppt/tags/tag38.xml><?xml version="1.0" encoding="utf-8"?>
<p:tagLst xmlns:p="http://schemas.openxmlformats.org/presentationml/2006/main">
  <p:tag name="AS_UNIQUEID" val="30"/>
</p:tagLst>
</file>

<file path=ppt/tags/tag39.xml><?xml version="1.0" encoding="utf-8"?>
<p:tagLst xmlns:p="http://schemas.openxmlformats.org/presentationml/2006/main">
  <p:tag name="AS_UNIQUEID" val="31"/>
</p:tagLst>
</file>

<file path=ppt/tags/tag4.xml><?xml version="1.0" encoding="utf-8"?>
<p:tagLst xmlns:p="http://schemas.openxmlformats.org/presentationml/2006/main">
  <p:tag name="GENSWF_SLIDE_UID" val="{1252BA2B-2A8B-4462-8FF3-41EEB01183D0}:258"/>
</p:tagLst>
</file>

<file path=ppt/tags/tag40.xml><?xml version="1.0" encoding="utf-8"?>
<p:tagLst xmlns:p="http://schemas.openxmlformats.org/presentationml/2006/main">
  <p:tag name="AS_UNIQUEID" val="32"/>
</p:tagLst>
</file>

<file path=ppt/tags/tag41.xml><?xml version="1.0" encoding="utf-8"?>
<p:tagLst xmlns:p="http://schemas.openxmlformats.org/presentationml/2006/main">
  <p:tag name="AS_UNIQUEID" val="33"/>
</p:tagLst>
</file>

<file path=ppt/tags/tag42.xml><?xml version="1.0" encoding="utf-8"?>
<p:tagLst xmlns:p="http://schemas.openxmlformats.org/presentationml/2006/main">
  <p:tag name="GENSWF_SLIDE_UID" val="{0DAA3415-AE1C-4A8B-9075-E80EAB86ED47}:274"/>
</p:tagLst>
</file>

<file path=ppt/tags/tag43.xml><?xml version="1.0" encoding="utf-8"?>
<p:tagLst xmlns:p="http://schemas.openxmlformats.org/presentationml/2006/main">
  <p:tag name="AS_UNIQUEID" val="34"/>
</p:tagLst>
</file>

<file path=ppt/tags/tag44.xml><?xml version="1.0" encoding="utf-8"?>
<p:tagLst xmlns:p="http://schemas.openxmlformats.org/presentationml/2006/main">
  <p:tag name="AS_UNIQUEID" val="35"/>
</p:tagLst>
</file>

<file path=ppt/tags/tag45.xml><?xml version="1.0" encoding="utf-8"?>
<p:tagLst xmlns:p="http://schemas.openxmlformats.org/presentationml/2006/main">
  <p:tag name="AS_UNIQUEID" val="36"/>
</p:tagLst>
</file>

<file path=ppt/tags/tag46.xml><?xml version="1.0" encoding="utf-8"?>
<p:tagLst xmlns:p="http://schemas.openxmlformats.org/presentationml/2006/main">
  <p:tag name="AS_UNIQUEID" val="37"/>
</p:tagLst>
</file>

<file path=ppt/tags/tag47.xml><?xml version="1.0" encoding="utf-8"?>
<p:tagLst xmlns:p="http://schemas.openxmlformats.org/presentationml/2006/main">
  <p:tag name="AS_UNIQUEID" val="38"/>
</p:tagLst>
</file>

<file path=ppt/tags/tag48.xml><?xml version="1.0" encoding="utf-8"?>
<p:tagLst xmlns:p="http://schemas.openxmlformats.org/presentationml/2006/main">
  <p:tag name="AS_UNIQUEID" val="39"/>
</p:tagLst>
</file>

<file path=ppt/tags/tag49.xml><?xml version="1.0" encoding="utf-8"?>
<p:tagLst xmlns:p="http://schemas.openxmlformats.org/presentationml/2006/main">
  <p:tag name="AS_UNIQUEID" val="40"/>
</p:tagLst>
</file>

<file path=ppt/tags/tag5.xml><?xml version="1.0" encoding="utf-8"?>
<p:tagLst xmlns:p="http://schemas.openxmlformats.org/presentationml/2006/main">
  <p:tag name="GENSWF_SLIDE_UID" val="{8F67882C-D37D-4A50-8D0E-CC6EC520EFC5}:259"/>
</p:tagLst>
</file>

<file path=ppt/tags/tag50.xml><?xml version="1.0" encoding="utf-8"?>
<p:tagLst xmlns:p="http://schemas.openxmlformats.org/presentationml/2006/main">
  <p:tag name="AS_UNIQUEID" val="41"/>
</p:tagLst>
</file>

<file path=ppt/tags/tag51.xml><?xml version="1.0" encoding="utf-8"?>
<p:tagLst xmlns:p="http://schemas.openxmlformats.org/presentationml/2006/main">
  <p:tag name="AS_UNIQUEID" val="42"/>
</p:tagLst>
</file>

<file path=ppt/tags/tag52.xml><?xml version="1.0" encoding="utf-8"?>
<p:tagLst xmlns:p="http://schemas.openxmlformats.org/presentationml/2006/main">
  <p:tag name="AS_UNIQUEID" val="43"/>
</p:tagLst>
</file>

<file path=ppt/tags/tag53.xml><?xml version="1.0" encoding="utf-8"?>
<p:tagLst xmlns:p="http://schemas.openxmlformats.org/presentationml/2006/main">
  <p:tag name="GENSWF_SLIDE_UID" val="{B0D32F26-0138-4549-89A4-19FBD80FA417}:275"/>
  <p:tag name="ISPRING_QUIZ_FULL_PATH" val="F:\Semester 3\Kamis\Kreatifitas Inovasi Kewirausahaan TP\UAS\PPT TEKNOLOGI INFORMASI DAN KOMUNIKASI tERBARU\quiz\quiz1.quiz"/>
  <p:tag name="ISPRING_QUIZ_RELATIVE_PATH" val="PPT TEKNOLOGI INFORMASI DAN KOMUNIKASI tERBARU\quiz\quiz1.quiz"/>
  <p:tag name="ISPRING_QUIZ_SHAPES_ADDED" val="1"/>
  <p:tag name="ISPRING_RESOURCE_QUIZ" val="quiz1.quiz"/>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Lst>
</file>

<file path=ppt/tags/tag54.xml><?xml version="1.0" encoding="utf-8"?>
<p:tagLst xmlns:p="http://schemas.openxmlformats.org/presentationml/2006/main">
  <p:tag name="AS_UNIQUEID" val="44"/>
</p:tagLst>
</file>

<file path=ppt/tags/tag55.xml><?xml version="1.0" encoding="utf-8"?>
<p:tagLst xmlns:p="http://schemas.openxmlformats.org/presentationml/2006/main">
  <p:tag name="AS_UNIQUEID" val="45"/>
</p:tagLst>
</file>

<file path=ppt/tags/tag56.xml><?xml version="1.0" encoding="utf-8"?>
<p:tagLst xmlns:p="http://schemas.openxmlformats.org/presentationml/2006/main">
  <p:tag name="AS_UNIQUEID" val="46"/>
</p:tagLst>
</file>

<file path=ppt/tags/tag57.xml><?xml version="1.0" encoding="utf-8"?>
<p:tagLst xmlns:p="http://schemas.openxmlformats.org/presentationml/2006/main">
  <p:tag name="AS_UNIQUEID" val="47"/>
</p:tagLst>
</file>

<file path=ppt/tags/tag58.xml><?xml version="1.0" encoding="utf-8"?>
<p:tagLst xmlns:p="http://schemas.openxmlformats.org/presentationml/2006/main">
  <p:tag name="AS_UNIQUEID" val="48"/>
</p:tagLst>
</file>

<file path=ppt/tags/tag59.xml><?xml version="1.0" encoding="utf-8"?>
<p:tagLst xmlns:p="http://schemas.openxmlformats.org/presentationml/2006/main">
  <p:tag name="AS_UNIQUEID" val="49"/>
</p:tagLst>
</file>

<file path=ppt/tags/tag6.xml><?xml version="1.0" encoding="utf-8"?>
<p:tagLst xmlns:p="http://schemas.openxmlformats.org/presentationml/2006/main">
  <p:tag name="GENSWF_SLIDE_UID" val="{65AAB528-A95B-4AD2-85BB-80E585ACD868}:260"/>
</p:tagLst>
</file>

<file path=ppt/tags/tag60.xml><?xml version="1.0" encoding="utf-8"?>
<p:tagLst xmlns:p="http://schemas.openxmlformats.org/presentationml/2006/main">
  <p:tag name="AS_UNIQUEID" val="50"/>
</p:tagLst>
</file>

<file path=ppt/tags/tag61.xml><?xml version="1.0" encoding="utf-8"?>
<p:tagLst xmlns:p="http://schemas.openxmlformats.org/presentationml/2006/main">
  <p:tag name="AS_UNIQUEID" val="51"/>
</p:tagLst>
</file>

<file path=ppt/tags/tag62.xml><?xml version="1.0" encoding="utf-8"?>
<p:tagLst xmlns:p="http://schemas.openxmlformats.org/presentationml/2006/main">
  <p:tag name="AS_UNIQUEID" val="52"/>
</p:tagLst>
</file>

<file path=ppt/tags/tag63.xml><?xml version="1.0" encoding="utf-8"?>
<p:tagLst xmlns:p="http://schemas.openxmlformats.org/presentationml/2006/main">
  <p:tag name="AS_UNIQUEID" val="53"/>
</p:tagLst>
</file>

<file path=ppt/tags/tag64.xml><?xml version="1.0" encoding="utf-8"?>
<p:tagLst xmlns:p="http://schemas.openxmlformats.org/presentationml/2006/main">
  <p:tag name="AS_UNIQUEID" val="54"/>
</p:tagLst>
</file>

<file path=ppt/tags/tag65.xml><?xml version="1.0" encoding="utf-8"?>
<p:tagLst xmlns:p="http://schemas.openxmlformats.org/presentationml/2006/main">
  <p:tag name="AS_UNIQUEID" val="55"/>
</p:tagLst>
</file>

<file path=ppt/tags/tag66.xml><?xml version="1.0" encoding="utf-8"?>
<p:tagLst xmlns:p="http://schemas.openxmlformats.org/presentationml/2006/main">
  <p:tag name="AS_UNIQUEID" val="56"/>
</p:tagLst>
</file>

<file path=ppt/tags/tag67.xml><?xml version="1.0" encoding="utf-8"?>
<p:tagLst xmlns:p="http://schemas.openxmlformats.org/presentationml/2006/main">
  <p:tag name="AS_UNIQUEID" val="57"/>
</p:tagLst>
</file>

<file path=ppt/tags/tag68.xml><?xml version="1.0" encoding="utf-8"?>
<p:tagLst xmlns:p="http://schemas.openxmlformats.org/presentationml/2006/main">
  <p:tag name="AS_UNIQUEID" val="58"/>
</p:tagLst>
</file>

<file path=ppt/tags/tag69.xml><?xml version="1.0" encoding="utf-8"?>
<p:tagLst xmlns:p="http://schemas.openxmlformats.org/presentationml/2006/main">
  <p:tag name="AS_UNIQUEID" val="59"/>
</p:tagLst>
</file>

<file path=ppt/tags/tag7.xml><?xml version="1.0" encoding="utf-8"?>
<p:tagLst xmlns:p="http://schemas.openxmlformats.org/presentationml/2006/main">
  <p:tag name="GENSWF_SLIDE_UID" val="{057611F2-3EA1-4860-9D0C-77FAE4F7B8C5}:261"/>
</p:tagLst>
</file>

<file path=ppt/tags/tag70.xml><?xml version="1.0" encoding="utf-8"?>
<p:tagLst xmlns:p="http://schemas.openxmlformats.org/presentationml/2006/main">
  <p:tag name="AS_UNIQUEID" val="60"/>
</p:tagLst>
</file>

<file path=ppt/tags/tag71.xml><?xml version="1.0" encoding="utf-8"?>
<p:tagLst xmlns:p="http://schemas.openxmlformats.org/presentationml/2006/main">
  <p:tag name="AS_UNIQUEID" val="61"/>
</p:tagLst>
</file>

<file path=ppt/tags/tag72.xml><?xml version="1.0" encoding="utf-8"?>
<p:tagLst xmlns:p="http://schemas.openxmlformats.org/presentationml/2006/main">
  <p:tag name="AS_UNIQUEID" val="62"/>
</p:tagLst>
</file>

<file path=ppt/tags/tag73.xml><?xml version="1.0" encoding="utf-8"?>
<p:tagLst xmlns:p="http://schemas.openxmlformats.org/presentationml/2006/main">
  <p:tag name="AS_UNIQUEID" val="63"/>
</p:tagLst>
</file>

<file path=ppt/tags/tag74.xml><?xml version="1.0" encoding="utf-8"?>
<p:tagLst xmlns:p="http://schemas.openxmlformats.org/presentationml/2006/main">
  <p:tag name="AS_UNIQUEID" val="64"/>
</p:tagLst>
</file>

<file path=ppt/tags/tag75.xml><?xml version="1.0" encoding="utf-8"?>
<p:tagLst xmlns:p="http://schemas.openxmlformats.org/presentationml/2006/main">
  <p:tag name="AS_UNIQUEID" val="65"/>
</p:tagLst>
</file>

<file path=ppt/tags/tag76.xml><?xml version="1.0" encoding="utf-8"?>
<p:tagLst xmlns:p="http://schemas.openxmlformats.org/presentationml/2006/main">
  <p:tag name="AS_UNIQUEID" val="66"/>
</p:tagLst>
</file>

<file path=ppt/tags/tag77.xml><?xml version="1.0" encoding="utf-8"?>
<p:tagLst xmlns:p="http://schemas.openxmlformats.org/presentationml/2006/main">
  <p:tag name="AS_UNIQUEID" val="67"/>
</p:tagLst>
</file>

<file path=ppt/tags/tag78.xml><?xml version="1.0" encoding="utf-8"?>
<p:tagLst xmlns:p="http://schemas.openxmlformats.org/presentationml/2006/main">
  <p:tag name="AS_UNIQUEID" val="68"/>
</p:tagLst>
</file>

<file path=ppt/tags/tag79.xml><?xml version="1.0" encoding="utf-8"?>
<p:tagLst xmlns:p="http://schemas.openxmlformats.org/presentationml/2006/main">
  <p:tag name="AS_UNIQUEID" val="69"/>
</p:tagLst>
</file>

<file path=ppt/tags/tag8.xml><?xml version="1.0" encoding="utf-8"?>
<p:tagLst xmlns:p="http://schemas.openxmlformats.org/presentationml/2006/main">
  <p:tag name="GENSWF_SLIDE_UID" val="{66C5C55A-61E4-4C59-919A-9276425D70CA}:262"/>
</p:tagLst>
</file>

<file path=ppt/tags/tag80.xml><?xml version="1.0" encoding="utf-8"?>
<p:tagLst xmlns:p="http://schemas.openxmlformats.org/presentationml/2006/main">
  <p:tag name="AS_UNIQUEID" val="70"/>
</p:tagLst>
</file>

<file path=ppt/tags/tag81.xml><?xml version="1.0" encoding="utf-8"?>
<p:tagLst xmlns:p="http://schemas.openxmlformats.org/presentationml/2006/main">
  <p:tag name="AS_UNIQUEID" val="71"/>
</p:tagLst>
</file>

<file path=ppt/tags/tag82.xml><?xml version="1.0" encoding="utf-8"?>
<p:tagLst xmlns:p="http://schemas.openxmlformats.org/presentationml/2006/main">
  <p:tag name="AS_UNIQUEID" val="72"/>
</p:tagLst>
</file>

<file path=ppt/tags/tag83.xml><?xml version="1.0" encoding="utf-8"?>
<p:tagLst xmlns:p="http://schemas.openxmlformats.org/presentationml/2006/main">
  <p:tag name="AS_UNIQUEID" val="73"/>
</p:tagLst>
</file>

<file path=ppt/tags/tag84.xml><?xml version="1.0" encoding="utf-8"?>
<p:tagLst xmlns:p="http://schemas.openxmlformats.org/presentationml/2006/main">
  <p:tag name="AS_UNIQUEID" val="74"/>
</p:tagLst>
</file>

<file path=ppt/tags/tag85.xml><?xml version="1.0" encoding="utf-8"?>
<p:tagLst xmlns:p="http://schemas.openxmlformats.org/presentationml/2006/main">
  <p:tag name="AS_UNIQUEID" val="75"/>
</p:tagLst>
</file>

<file path=ppt/tags/tag86.xml><?xml version="1.0" encoding="utf-8"?>
<p:tagLst xmlns:p="http://schemas.openxmlformats.org/presentationml/2006/main">
  <p:tag name="AS_UNIQUEID" val="76"/>
</p:tagLst>
</file>

<file path=ppt/tags/tag87.xml><?xml version="1.0" encoding="utf-8"?>
<p:tagLst xmlns:p="http://schemas.openxmlformats.org/presentationml/2006/main">
  <p:tag name="AS_UNIQUEID" val="77"/>
</p:tagLst>
</file>

<file path=ppt/tags/tag88.xml><?xml version="1.0" encoding="utf-8"?>
<p:tagLst xmlns:p="http://schemas.openxmlformats.org/presentationml/2006/main">
  <p:tag name="AS_UNIQUEID" val="78"/>
</p:tagLst>
</file>

<file path=ppt/tags/tag89.xml><?xml version="1.0" encoding="utf-8"?>
<p:tagLst xmlns:p="http://schemas.openxmlformats.org/presentationml/2006/main">
  <p:tag name="GENSWF_SLIDE_UID" val="{6319EB2D-0156-4D0D-A250-CBD377864B4E}:267"/>
</p:tagLst>
</file>

<file path=ppt/tags/tag9.xml><?xml version="1.0" encoding="utf-8"?>
<p:tagLst xmlns:p="http://schemas.openxmlformats.org/presentationml/2006/main">
  <p:tag name="AS_UNIQUEID" val="1"/>
</p:tagLst>
</file>

<file path=ppt/tags/tag90.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 name="ISPRING_CMI5_LAUNCH_METHOD" val="any window"/>
  <p:tag name="ISPRING_CURRENT_PLAYER_ID" val="universal"/>
  <p:tag name="ISPRING_FIRST_PUBLISH" val="1"/>
  <p:tag name="ISPRING_LMS_API_VERSION" val="SCORM 2004 (4th edition)"/>
  <p:tag name="ISPRING_OUTPUT_FOLDER" val="[[&quot;yh\uFFFD\uFFFD{50F3DFA9-187D-4620-AC96-84CBDEFF85CB}&quot;,&quot;F:\\Semester 3\\Kamis\\Kreatifitas Inovasi Kewirausahaan TP\\UAS&quot;]]"/>
  <p:tag name="ISPRING_PLAYERS_CUSTOMIZATION_2" val="UEsDBBQAAgAIAA6GPlPDxJh2RwMAAOEJAAAUAAAAdW5pdmVyc2FsL3BsYXllci54bWytVltv0zAUfu6k/YfI74tbCmyrkiFAqngANKnc3io3OU1MEzvYzrLu13Pi3ENamESlVsnx+T6fy+fjem8e08R5AKW5FD5ZuHPigAhkyEXkk69f1lc35M3d5YWXJewIyuGhT3LBSwBLiBOCDhTPDILvmYl90jO4yEycTHGpuDn6ZDlH7nan5YJcXszQRWifxMZkK0qLonC5RoSItEzykkS7gUxppkCDMKBoFQZxGuzK/B2N31QKao4Z6B4yM8/fuCZpOR41H5AUS1eqiL6Yzxf0x6ePmyCGlF1xoQ0TARAHKzmzpdyx4PBJhnkCurTNvCrIDRhTBmFtM8+s+OJGOFoFPqkctilozSLQbiIiQlu/hrMhqDCNdctEuBXsgUeszG2ray/boo5Ex1KZIDc1+gDHnWQq3Lb2nr9HJyL29gnTcc2nB7lY/gOvk7F+2/J9MhabUb5LuI5xqQ/prNNJ0OGuXmprbGX7tZHtumQijoJfOVcQ2tdv7QmYL0i1YStzG6eriwAX8GnNAiPV8T3CULq1bNxWKW6lFNeCWg633X3TUZAm2z0wkytoSjXzHngI8jNTyvbrzqgcPDoy1lg6BHu0SrluUtcQLzZp8uofelP6jVrzU5/rjAX8j8Z8QKK2JlyE8Ljm6GMgxZoawGKXNtdkiVvu2cWk813aO0wDU3cSsCmYiGOYigDPfsgMo52dnoKCYhpdglyNsL2Fk+CYR3GCXzPJMF49SZMydZhk6C2cBCcyOExAW/NJ4E7JAjPUeZbhAPizeH+utx2h45aMdNmK0aMT49ALcm1kyp+s0gdz0qyspM+c3ssL59SnAb3NeAu5np9DjCbBIK5mLuzPEeBceOBQbAY8V7XVzXCIT8z68mk04EvTfTljmulcGrZZZRnPcTB5Vnk15zjPRj4h7FmemPf9hIaXh4WOEp6+N6a4vuNZlcWGP4FT8LD8a7BYYqmdGEq9++T1zbLHgFrEyTjY3ppO7biXoqmD61L7Vv3adjQ3VK2VSmanJOXVvagw1Tx4h3KMlMxFOBKAbVhNrxOcx28VMCeBPWa0eIHHQ2Y+eYkPdc63r267lK8Xtw3WxnVfbVzF8ozrqA64kx+tD1KbiFfPNXz8DVBLAwQUAAIACAC3eY1VyqMDbmwGAAAoGQAAHQAAAHVuaXZlcnNhbC9jb21tb25fbWVzc2FnZXMubG5nrVnbbuM2EH0vsP9AGAjQAtvsboFdFEXiBS0zthBZ1Ep0vGlRCIxF20Qk0dXFifvUr+mH9Us6pGTH3gskOQGSIJIxZ4bDM2eG9MXHxyRGG5HlUqWXvXfnb3tIpHMVyXR52Zuyq59/7aG84GnEY5WKy16qeuhj/9UPFzFPlyVfCvj/1Q8IXSQiz+Ex7+unp2cko8ueNwixZZEgsAcOCbFv49DBA+KEA2xdh4yGAzKy3V5/pFABPyuB7sRSpikEgdTCvMhjGYmLNzVqNyeUMToJPewSp9cfqKJQCRrw7DQ0F9/YI8xs6oaDKQC7Qa/v8o1c8gJSiO5KgE/z07ADwpjtjgARz+dgIO9kLIstCkRRQC5ORXXsIen1g9MzyKi3Sx9T6665mw5tCmnz/SprBhJWWEZSoZRnmUlcB0DPwbfEDwOLAKiGpiwMpp5HfUaGEKFmi0zKuNoQmaNUFSgv12uVFSJCMjWE4kcZTlSn3ATXthuCe7O++rXt2Ow2nFCda1ZmKQLnL+bEpf4EO0foi8ULwHs+CYjLIJ3emDLa63uZyEVaiAytV6pQXfA0zUI3pFehRacuqxmHzj5NSWB23p1OBsQ/0yV9xiiD9ew+Cs46OLoBP98g1A04O41QMwwJmGD/usqJ5RN4MQxnNhv3+lYmuKbNgyxWSAbrTIuS2PC4rPhVa2eTu53SYc+rdWMX94DP75usLTqB+rsNHToCsbRHEJZK1jzdIkct1Y+/fPjw+O79h586wQRAKOcYCBmk929bALnMp04lCqFLPsNu67/d7OiUObYLhK7/6WYN1L0BvsLfRrup7wPJa4bagVEMnQuHGMW4VSVa8Y3QzWcjxYPRBygCmdV9R38wV/AiLRsrbEgnGEgEdcV829IEhUJQWbZ9XclOWaxUBu5yFMmc38VALe1Ts0p/vq7qr+KW0lIFAhaphMv0vNn1zHUoHhqSTYDdeKTVYr8oQDqCN5Te6LJ5DS4e0ljxCC0yAYA0QHy9juW8FtGa917Mt41R+HgGTQzITp0A9Gu4e9PrkzRCw4zrxXZE8XFAfADIeC6yE2xDw3VjjnAcd0MY26OxA79MhzCWy1UMv0XXODwCTPBEo1LUcoyDYEb9oU6aVmOO1jzPH1QWHbH0cD+bgG3XolAIFjsA181yDwz8kDD7ZZmYF81gECU2/K7rCpYKBAyZEQNdUkmZF1A2yToWhTDRSr0UPq8GJbFQUF+xgNnJcB+8m2JrpLmDp641DgdsL6EOL9P5qqUdFOc36+OwGkqgySHnG2Oq0WDW/AzqAmJIu1jQa9DA6y4WtwSGRPjTZHMwrYLu7URpJ3pzrjUm3taDhGbTRqoyhzc6JSBNZkfy825uAgJ93WU2dr6jrRXqbhJbyo2AOLJIZI2OQO4tMtRF9Wlq/x5eYdsxnfpL6vGtmfp4tOHpXB8n5lzv6RY+i2RkPtO0N/7/KuXfiBe11J/VXcIdks9nXeM5aizfqQheFCJZF02udcLq8E+JQpf4d0Nos/TT/O+H8hfZmYMx/tn7c3Rc6LJHjUE8M1Ptd+ulI6knfwIDi26OMGPE7a3G2u3AprojNp87nuxs9+romGGnC9Xe2qU1gKvQqRjBGHJsIg9g1EmgC7W3NWePw/DNqaO9/YwMAptB15mJu1wWjZ5NPbfur6acT2+sBzPrUbNhNnPI0S0HQMYygfijFpjTCdlloGoRRyuZqTKOTPnH8t60CchtmYivp+FFphLzNub5jv5Vm/r4nCiqxfmVU6/DPLWv4Nb7c1DAp+9SQLAPY4yFXUvPPpau9rilEZSPToXDgt3oBHWU8GK+gna8UGUatQSqjmBDcoUBrF5zIHjWPIXVAF+EUb1F9dvfOoHoiQ5ElOzB/nBVIfI/O4PoZewxqsuLQjwWzUDTgWFRENKrK5jkFosmC4YHxyGbhzZW9VF5Z9fy5MxsYP+LHEl51RQTlcCr82a/TF/YGbJgxrA1nkD9BabcVJnB0NkFYUc3i059ONLVlWsBEAwQTBaxQOSR63rrgqovfkCZzSGt15/w7B5knSkVd4rNbKAup6Lbmp7uQMoilmmnyJ/XVPWCme2FeDg0F0KQSTjv31czRAQHznl9MxSrZWswa4xd6Bpf4IlIFl0BfUL2Fz76UsNcIDiK628m/vvn3yb76pKw1mSQver5SfQ2X/ft/VNuvtO4eHPwFcf/UEsDBBQAAgAIALd5jVU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3mNVVmeMImVAwAA3hAAACcAAAB1bml2ZXJzYWwvZmxhc2hfcHVibGlzaGluZ19zZXR0aW5ncy54bWztWM1yGkcQvvMUU5vy0axky7GjWlA5sFQoS0BpN7Z1Ug07Azul+dnMDxif/DR+sDxJenYAQyTbK9skqkoOFGxP99ffdPd075CcvRMcLag2TMlOdNw+ihCVhSJMzjvR7/ng8YsIGYslwVxJ2omkitBZt5VUbsqZKTNqLagaBDDSnFa2E5XWVqdxvFwu28xU2q8q7izgm3ahRFxpaqi0VMcVxyv4squKmmiN0AAAPkLJtVm31UIoCUgXijhOESPAXDK/KcwHHJsyioPaFBc3c62cJD3FlUZ6Pu1EP/XS/nH/6UYnQPWZoNLHxHRB6MX2FBPCPAvMM/aeopKyeQl0n5xEaMmILeufsddP4tsoNXbYOvYoPQUxkHYNL6jFBFscHoM/S99ZsxEEEVlJLFiRwwry++9E/fz6t6tJenk+HL26zsfj83w4CSRqm3gfJ4n3HSVASDld0K2fBFuLixJ4g80Mc0OTeFe0UWM+g7iwbAExoX+jOXOcZ66qlLZdqx2taewKt/Q+A5PMlNzbu39GU8UhtTUpqFIxpWSEBd1JdnbD5AA0jyM0gzjxVScaV1SiDEsoMGYxZ8UWwLipsczWhTVYa7/UDHMEeHACKLrIok8Uws6KEmtDd6ltVoxPa9F9oxwnaKUc4uyGIqsQhNgJ+FVStJt/NNNK1FKoUIsMZ+BxweiSkrM6XmvAzzm6AhfCgSUch4pTGzz84dh7NKUzpQGX4gUcHpAzE/Db9wKusDGfQPGG46PsfNhPr4ejfvr2kd8gJgssi3uCQ01RUdmD4OMVkspu7CAcBXaG1kkhjNRrTfbW/vY0bMsa8vyDsrGHb5hwHP9I+G1AdqAPmPLDeLlP4r/KoLHbEi/qg+4Pbw0NR5xBSgImLBTQkphct8EGgAWWSEm+QriAzmx821gw5QxIQoMI0ObbGQZ7KNP6aQ7tEzxqQnUjyKPjJ09Pnv38/MUvp+34zw8fH3/RaD2zJhx7d2Fo9b44tW7ZDpQWvnrIjv1wlKeXL3v58PUwv7rO07f5PkDN6Xa7TmI/Su6eLH5UPdjBMrlMXzdJzggi0agu0qwR3LiJ1vhVE63LMAknO1OwEQXobPNwUqG3cSYYVMLB6vQfqrXvfosJxXqYWnvIgfveQ/pfjdvDfm0+UOSy9GL46/i8//+Z/bciGJ6218+9+2YS33kh9iuCSSYgrP49ZXuL7j47OYIb7J1LrRag7f8n0W39BVBLAwQUAAIACAC3eY1VLEpvfoEDAADiDAAAIQAAAHVuaXZlcnNhbC9mbGFzaF9za2luX3NldHRpbmdzLnhtbJVXXU/bMBR951dU3Tsdha1DCpVKWyS0DtBgvDvNbWvh2JHtlHW/ftcfaew2oYEICd97jn0/jq9Fot4o721BKir4TX/YH5/1esmylBK4foG8YERDLyUK7rOb/t2fxaI/cBDBhHwGrSlfK2OpbD2KwLTUWvDzpeAa9znnQuaE9cdf7uxPMrDIUyyBYXXlrMgS6mO+DX/czjpR/BlXt6PZ9LqNsBR5QfhuIdbiPCXLt7UUJc9MaJfma6NtdgVIRvnbyYgYVfpeQx7FNL+YD+fDbpRCglJgQrqeTYaT7ydZjKTA9tmPrn5cTTpy6qM+bswBbUsV1ZY2Go4uR1dttIKsIS7ydD67mF224znuHnflw7gcQcNffTJzFP8O5Kc2F0VZfEYjhRRrU9ADzsh8JzlMkAyvHxJm1+Y7STAJmYNOClIxmmEbhMycFL+arw3cVkv/ZzgkEnO3pWBPpgkH08MoJGUwXhGmIBlUS+dUG/H+WGq8TXtAaKpBT5jiEykVjLUsPaq21bjf8E55FoC8oUa8ClbmMHUBB8DYXuOn01s7WML49rYgQAlbbwwirI018gHreoQMjDXy2bTrkbPdEfzQ4ziVIG6J72ZQfseNqo9e4ASXVb2qVeU1Jy3MNVfB0d5QYXKRwdjq6oXmYLqWDKzNhTQ4iinhZEvXROPD9Mvg0p1NRiWDA4eXWrOwEk01gya9LUUpFQaD7tdYeg0eR3Evh5roBax0hY6NdVPMcxFqwa47SN3vty+cW/c0viY3/ZzIN5AvQjDV73ke3kAsunuXjxlmXuNrCvKer0RHDhcawv1tnG1g4e5gVzjRmiw3OYbUlsG+pK6zzQ1M/LFNneVlnoKcoyAoVIqMbQ63oesNw1/9SuEdspjQ4nRMvcHtOKF7wQcGrwAgcrmproNbOE9eMk0ZbKEaKoHBJtyWWaJQ/k35GnXFmgwsnQTpZ1AtlBAXOxoIrxiXiKdZ6OigeU1SZTOLRko13eudo3lfjUkj1nBC2rVXUrQx+psqiL2KyklKLZ41kdpvWq997mQLE05zO4HQERzf4HEcJkThy2KdVRmO7HUI5tXab6YqQoOnjWLm7HjYRLGewyH7gtdzvJIA4YC1xrPgCfgJu1QQmT3sIdGb0OB2bMwRX007r3HS54VOBoHJNSfsSU45Nf+bTEulRU7/2b3m/t3xtfgQc4Ybom/8H1BLAwQUAAIACAC3eY1VGLw3iI0DAABoEAAAJgAAAHVuaXZlcnNhbC9odG1sX3B1Ymxpc2hpbmdfc2V0dGluZ3MueG1s7Vhbk9JIFH7nV3TF8lHiqLvqVGDKhUxJOQPUJF7maapJN6TLvmT7AuKTv8Yf5i/xdBoQHBwzKu5u1T5QpE/3+c7t63MIyck7wdGcasOU7ERH7fsRorJQhMlZJ3qZn957EiFjsSSYK0k7kVQROum2kspNODNlRq2FowYBjDTHle1EpbXVcRwvFos2M5X2u4o7C/imXSgRV5oaKi3VccXxEr7ssqImWiE0AICPUHKl1m21EEoC0rkijlPECHgumQ8K8+dW8CgOpya4eDvTyknSU1xppGeTTnSnl/aP+g/XZwJSnwkqfUpMF4RebI8xIcw7gXnG3lNUUjYrwdsHjyK0YMSW9WPszyfxdZQaO0SOPUpPQQqkXcELajHBFodlsGfpO2vWgiAiS4kFK3LYQT78TtTPr55fjtOLs8HwxVU+Gp3lg3FwotaJd3GSeNdQAg4ppwu6sZNga3FRgt+gM8Xc0CTeFq2PMV9AXFg2h5zQr9ycOs4zV1VK267VjtZubAs37n0DJpkquRO7X6OJ4lDZ2ikgqZhQMsQCcjA+lRGaQmL4shONKipRhiUQilnMWbHRMG5iLLM1kU5Xp59phjkCsgDjKTrPoi82QyhFibWh276sd4yvY9F9rRwnaKkc4uwtRVYhyKkT8FRStF1wNNVK1FKOjUWGM7A4Z3RByUmdoBXgtwxdggnhQBPoX3Fqg4W/HXuPJnSqNOBSPIfLAnJmAn77VsAVNuYLKF77eDc7G/TTq8Gwn7656wPEZI5lcUtwIBEVlT0IPl4iqexaD9JRYGdoXRTCSL3XJLb2j5dhw2Oo8y+qxg6+YcJx/CvhNwnZgj5gyQ9j5TaF/64Hjc2WeF5fdH95a2i44gxKEjBho4BuxeSq7zUALLBESvIlwgW0YuPbxpwpZ0ASGkSANj/uYdAHmtarGcxGsKgJ1Y0g7x89ePjojz8fP3l63I4/ffh470al1ZAac+zNhSnVu3FMXdM9VVp49pAt/cEwTy+e9fLBq0F+eZWnb/JdgNqn6+06if3s2D9K/Gz6epJM/rlRMr5IXzUpxxBib8SENGsEN2pyavSiyamLMPvGW3OvkQvQy2bhbkI340wwqP3BmPmb2LX3hwq7kV6BkIdh1785VXsv4v+paswqs69roYwK5pV+U/s6UNay9Hzw1+isf9D0sWb5+w+S7mfTF1ab98edF8Yk3vtG2wL57r8D3dZnUEsDBBQAAgAIALd5jVWNCkwZvQEAAI4GAAAfAAAAdW5pdmVyc2FsL2h0bWxfc2tpbl9zZXR0aW5ncy5qc42UUU/CMBDH3/0UZL4aImM68Q0YJiQ+mOib8aEbx1joek3boUj47q4DodtuyvpC//z2v951d7urXvl4idd77O2q39X+pb6vNLCaUQXc1HXeoedW9zTPFvCW5cAzAV4D2fy+epL3Z4Iy9kRlGm9fra12/Dy0/ywZ1y4uCQtFaJrQNpThJwF+UeB3LbVjWoeUnDrHhTEo+gkKA8L0BaqcVYx3/VQ9boYNGDeg/kGXLIGa6Z3/MIk6ybNjMAmj6cjlEswlE9tnTLEfs2SdKizE4hh/aJdLr7YSVHnj666wPNNmbiBvBp4NZv7M7yalAq3hGHcUjf3xPQlzFgN3EwqDh2D8B1ozbhe0QW8ynZlfOvTDYRi4tGQptKo0nUWDaFjHROnVqmYr+IEz8GW6kpGcbUFdYoWykBdcoFSY2oq00dAuEuXIFplID1w0sovk7GGtbde3UY2Mfoxqcfoqbu1ymVYxam2WNzryMBycvlsRbZx3jZsLZoUhu103oj5Tg4JTIhUXCU1SL58HV+00pjl77P69zJupNag3RF7OU3tNoMvxAmoulmgFZgxLVnmplfl8uKODPHpycZLNc17tfwBQSwMEFAACAAgAt3mNVZQTsyJpAAAAbgAAABwAAAB1bml2ZXJzYWwvbG9jYWxfc2V0dGluZ3MueG1sDcwxDoMwDEDRnVNY3int1oHAxlaW0gNYxEWRHBuRgOD2ZPvD02/7MwocvKVg6vD1eCKwzuaDLg5/01C/EVIm9SSm7FANoe+qVmwm+XLOBSZYhS7eJo4lMo8Uixx2EajhU17/wB6brroBUEsDBBQAAgAIALh5jVWLHbDx6gAAABoSAAAXAAAAdW5pdmVyc2FsL3VuaXZlcnNhbC5wbmfrDPBz5+WS4mJgYOD19HAJYmBgvs3AwPSKgw0oonrDPQFIMRYHuTsxrDsn8xLIYUl39HVkYNjYz/0nkRXI5yzwiCxmYBAqAWHGe2nyFQwMgus9XRxDKuLeXt/I22DAcMDg3/5N/F/aNm1wXtqxdNsU5SJdoEaF1G2MQDKNAnKb6e1kHs9JKp6T+rKvf8thZmA44HnGDGj2kVFylBwlR8lRcpQcJUfJUXKUHCVHyVFylBwlR8mhS9bNzAWPePhlnfsZ87E8ejMvUHSP8W0gKUAWOSHqNdu8GfNqd3ycpwLkMni6+rmsc0poAgBQSwMEFAACAAgAuHmNVV5aIrlJAAAAagAAABsAAAB1bml2ZXJzYWwvdW5pdmVyc2FsLnBuZy54bWyzsa/IzVEoSy0qzszPs1Uy1DNQsrfj5bIpKEoty0wtV6gAihnpGUCAkkIlKrc8M6Ukw1bJ0swYIZaRmpmeUWKrZG6EUKgPNBIAUEsBAgAAFAACAAgADoY+U8PEmHZHAwAA4QkAABQAAAAAAAAAAQAAAAAAAAAAAHVuaXZlcnNhbC9wbGF5ZXIueG1sUEsBAgAAFAACAAgAt3mNVcqjA25sBgAAKBkAAB0AAAAAAAAAAQAAAAAAeQMAAHVuaXZlcnNhbC9jb21tb25fbWVzc2FnZXMubG5nUEsBAgAAFAACAAgAt3mNVRUeYBujAAAAfwEAAC4AAAAAAAAAAQAAAAAAIAoAAHVuaXZlcnNhbC9wbGF5YmFja19hbmRfbmF2aWdhdGlvbl9zZXR0aW5ncy54bWxQSwECAAAUAAIACAC3eY1VWZ4wiZUDAADeEAAAJwAAAAAAAAABAAAAAAAPCwAAdW5pdmVyc2FsL2ZsYXNoX3B1Ymxpc2hpbmdfc2V0dGluZ3MueG1sUEsBAgAAFAACAAgAt3mNVSxKb36BAwAA4gwAACEAAAAAAAAAAQAAAAAA6Q4AAHVuaXZlcnNhbC9mbGFzaF9za2luX3NldHRpbmdzLnhtbFBLAQIAABQAAgAIALd5jVUYvDeIjQMAAGgQAAAmAAAAAAAAAAEAAAAAAKkSAAB1bml2ZXJzYWwvaHRtbF9wdWJsaXNoaW5nX3NldHRpbmdzLnhtbFBLAQIAABQAAgAIALd5jVWNCkwZvQEAAI4GAAAfAAAAAAAAAAEAAAAAAHoWAAB1bml2ZXJzYWwvaHRtbF9za2luX3NldHRpbmdzLmpzUEsBAgAAFAACAAgAt3mNVZQTsyJpAAAAbgAAABwAAAAAAAAAAQAAAAAAdBgAAHVuaXZlcnNhbC9sb2NhbF9zZXR0aW5ncy54bWxQSwECAAAUAAIACAC4eY1Vix2w8eoAAAAaEgAAFwAAAAAAAAAAAAAAAAAXGQAAdW5pdmVyc2FsL3VuaXZlcnNhbC5wbmdQSwECAAAUAAIACAC4eY1VXloiuUkAAABqAAAAGwAAAAAAAAABAAAAAAA2GgAAdW5pdmVyc2FsL3VuaXZlcnNhbC5wbmcueG1sUEsFBgAAAAAKAAoABgMAALgaAAAAAA=="/>
  <p:tag name="ISPRING_PRESENTATION_COURSE_TITLE" val="PPT TEKNOLOGI INFORMASI DAN KOMUNIKASI.pptx (1)"/>
  <p:tag name="ISPRING_PRESENTATION_PATH" val="F:\Semester 3\Kamis\Kreatifitas Inovasi Kewirausahaan TP\UAS\PPT TEKNOLOGI INFORMASI DAN KOMUNIKASI tERBARU.pptx"/>
  <p:tag name="ISPRING_PRESENTATION_TITLE" val="PPT TEKNOLOGI INFORMASI DAN KOMUNIKASI.pptx"/>
  <p:tag name="ISPRING_PROJECT_FOLDER_UPDATED" val="1"/>
  <p:tag name="ISPRING_PROJECT_VERSION" val="9.3"/>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0&quot;}}"/>
  <p:tag name="ISPRING_RESOURCE_FOLDER" val="F:\Semester 3\Kamis\Kreatifitas Inovasi Kewirausahaan TP\UAS\PPT TEKNOLOGI INFORMASI DAN KOMUNIKASI tERBARU\"/>
  <p:tag name="ISPRING_SCORM_ENDPOINT" val="&lt;endpoint&gt;&lt;enable&gt;0&lt;/enable&gt;&lt;lrs&gt;https://&lt;/lrs&gt;&lt;auth&gt;0&lt;/auth&gt;&lt;login&gt;&lt;/login&gt;&lt;password&gt;&lt;/password&gt;&lt;key&gt;&lt;/key&gt;&lt;name&gt;&lt;/name&gt;&lt;email&gt;&lt;/email&gt;&lt;/endpoint&gt;&#10;"/>
  <p:tag name="ISPRING_SCORM_PASSING_SCORE" val="80.000000"/>
  <p:tag name="ISPRING_SCORM_RATE_QUIZZES" val="1"/>
  <p:tag name="ISPRING_SCORM_RATE_SLIDES" val="0"/>
  <p:tag name="ISPRING_SCREEN_RECS_UPDATED" val="F:\Semester 3\Kamis\Kreatifitas Inovasi Kewirausahaan TP\UAS\PPT TEKNOLOGI INFORMASI DAN KOMUNIKASI tERBARU\"/>
  <p:tag name="ISPRING_ULTRA_SCORM_COURCE_TITLE" val="PPT TEKNOLOGI INFORMASI DAN KOMUNIKASI.pptx"/>
  <p:tag name="ISPRING_ULTRA_SCORM_COURSE_ID" val="D7E1F8BF-3015-4F55-8E62-8DB95E490E8D"/>
  <p:tag name="ISPRING_UUID" val="{25E16AC3-2D75-4E49-B700-2DC14FF08453}"/>
  <p:tag name="ISPRINGCLOUDFOLDERID" val="1"/>
  <p:tag name="ISPRINGONLINEFOLDERID" val="1"/>
  <p:tag name="ISPRING-SUITE_ISPRING_CURRENT_PLAYER_ID" val="none"/>
  <p:tag name="ISPRING-SUITE_ISPRING_PLAYERS_CUSTOMIZATION_2" val="{&quot;none&quot;:{&quot;skinSettings&quot;:{&quot;borderRadius&quot;:10,&quot;colors&quot;:{&quot;asideBackground&quot;:{&quot;color&quot;:&quot;#FFFFFF&quot;,&quot;opacity&quot;:1,&quot;type&quot;:&quot;SOLID&quot;},&quot;pageBackground&quot;:{&quot;color&quot;:&quot;#DCDEE0&quot;,&quot;opacity&quot;:1,&quot;type&quot;:&quot;SOLID&quot;},&quot;playerText&quot;:{&quot;color&quot;:&quot;#34383D&quot;,&quot;opacity&quot;:1,&quot;type&quot;:&quot;SOLID&quot;},&quot;primaryButtonBackground&quot;:{&quot;color&quot;:&quot;#5F8BD9&quot;,&quot;opacity&quot;:1,&quot;type&quot;:&quot;SOLID&quot;},&quot;primaryButtonBackgroundHover&quot;:{&quot;color&quot;:&quot;#5077BB&quot;,&quot;opacity&quot;:1,&quot;type&quot;:&quot;SOLID&quot;},&quot;primaryButtonBorder&quot;:{&quot;color&quot;:&quot;#5F8BD9&quot;,&quot;opacity&quot;:1,&quot;type&quot;:&quot;SOLID&quot;},&quot;primaryButtonBorderHover&quot;:{&quot;color&quot;:&quot;#5077BB&quot;,&quot;opacity&quot;:1,&quot;type&quot;:&quot;SOLID&quot;},&quot;primaryButtonText&quot;:{&quot;color&quot;:&quot;#FFFFFF&quot;,&quot;opacity&quot;:1,&quot;type&quot;:&quot;SOLID&quot;},&quot;primaryButtonTextHover&quot;:{&quot;color&quot;:&quot;#FFFFFF&quot;,&quot;opacity&quot;:1,&quot;type&quot;:&quot;SOLID&quot;}},&quot;enablePlaybackRateControl&quot;:true,&quot;fontFamily&quot;:&quot;Arial&quot;,&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PLAYER_SCENARIO_NOT_SUPPORTED&quot;:&quot;The role-play is not supported in the accessibility mode&quot;,&quot;PB_ACCESSIBLE_SKIN_ENABLE_ACCESSIBILITY_MODE&quot;:&quot;Turn on accessibility mode&quot;,&quot;PB_ACCESSIBLE_SKIN_ENABLE_NORMAL_MODE&quot;:&quot;Turn off accessibility mode&quot;,&quot;PB_ACCESSIBLE_VIDEO_NARRATION_LABEL&quot;:&quot;Video narration&quot;,&quot;PB_ACCESSIBLE_WATERMARK_SKIN_CREATED_WITH&quot;:&quot;Created with iSpring evaluation version&quot;,&quot;PB_BACK_TO_APP_BUTTON_LABEL&quot;:&quot;Go back&quot;,&quot;PB_CONTROL_PANEL_NEXT&quot;:&quot;Next&quot;,&quot;PB_CONTROL_PANEL_PREV&quot;:&quot;&quot;,&quot;PB_CURRENT_SLIDE_IS_NOT_COMPLETED&quot;:&quot;Complete the slide to go to the next one.&quot;,&quot;PB_DOMAIN_RESTRICTION&quot;:&quot;Sorry, the content author has prohibited sharing the presentation on this domai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QUIZ_SLIDE_WINDOW_TEXT&quot;:&quot;To advance to the next slide, complete this quiz.&quot;,&quot;PB_RESTRICTION_MESSAGE_BOX_TITLE&quot;:&quot;Navigation is limited&quot;,&quot;PB_RESUME_PRESENTATION_WINDOW_TEXT&quot;:&quot;Do you want to resume where you left off?&quot;,&quot;PB_RESUME_PRESENTATION_WINDOW_TITLE&quot;:&quot;Resume Presentation&quot;,&quot;PB_SCENARIO_SLIDE_WINDOW_TEXT&quot;:&quot;To advance to the next slide, complete this role-play.&quot;,&quot;PB_SUBTITLES_MENU_CAPTION&quot;:&quot;Subtitles&quot;,&quot;PB_SUBTITLES_OFF&quot;:&quot;Off&quot;,&quot;PB_TIME_RESTRICTION&quot;:&quot;Sorry, the content author has prohibited viewing the presentation at this time.&quot;},&quot;playbackAndNavigationSettings&quot;:{&quot;autoStart&quot;:true,&quot;saveAnimationStates&quot;:true,&quot;loopPresentation&quot;:false,&quot;autoPlayAnimations&quot;:false,&quot;autoPlayAnimationsTime&quot;:1,&quot;navigationType&quot;:&quot;FREE&quot;,&quot;resumeMode&quot;:&quot;PROMPT&quot;,&quot;enableKeyboardNavigation&quot;:true},&quot;keyboardSettings&quot;:&quot;&quot;,&quot;skinVersion&quot;:2,&quot;skinCompatibleVersion&quot;:0,&quot;publishSettings&quot;:{&quot;backgroundColor&quot;:&quot;#DCDEE0&quot;,&quot;playerDimensions&quot;:{&quot;height&quot;:0,&quot;width&quot;:0},&quot;playerModule&quot;:&quot;NoneHtml&quot;,&quot;presentationContent&quot;:{&quot;resources&quot;:{&quot;attachments&quot;:false,&quot;fonts&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quot;,&quot;fontFamily&quot;:&quot;Arial&quot;,&quot;isBold&quot;:false,&quot;isItalic&quot;:fals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quot;,&quot;fontFamily&quot;:&quot;Arial&quot;,&quot;isBold&quot;:true,&quot;isItalic&quot;:fals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i&quot;,&quot;fontFamily&quot;:&quot;Arial&quot;,&quot;isBold&quot;:false,&quot;isItalic&quot;:tru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i&quot;,&quot;fontFamily&quot;:&quot;Arial&quot;,&quot;isBold&quot;:true,&quot;isItalic&quot;:tru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quot;,&quot;fontFamily&quot;:&quot;Arial&quot;,&quot;isBold&quot;:false,&quot;isItalic&quot;:false,&quot;isSemibold&quot;:tru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i&quot;,&quot;fontFamily&quot;:&quot;Arial&quot;,&quot;isBold&quot;:false,&quot;isItalic&quot;:true,&quot;isSemibold&quot;:true,&quot;substituteFontFamily&quot;:&quot;Arial&quot;}],&quot;interactivity&quot;:{&quot;fullSupport&quot;:true}}}},&quot;ceipData&quot;:{&quot;playerMessages&quot;:&quot;builtin.en&quot;,&quot;playerNavigationAcceleration&quot;:true,&quot;playerNavigationAutoStart&quot;:true,&quot;playerNavigationEnableKeyboardNavigation&quot;:true,&quot;playerNavigationOnRestart&quot;:&quot;prompt&quot;,&quot;playerNavigationSaveAnimationStates&quot;:true,&quot;playerNavigationType&quot;:&quot;free&quot;,&quot;playerTheme&quot;:&quot;builtin.lightBlue&quot;,&quot;playerThemeBorderRadius&quot;:10,&quot;playerThemeColorScheme&quot;:&quot;builtin.lightBlue&quot;,&quot;playerThemeFont&quot;:&quot;Arial&quot;}}}"/>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Custom</PresentationFormat>
  <Paragraphs>61</Paragraphs>
  <Slides>11</Slides>
  <Notes>10</Notes>
  <TotalTime>683</TotalTime>
  <HiddenSlides>0</HiddenSlides>
  <MMClips>2</MMClips>
  <ScaleCrop>0</ScaleCrop>
  <HeadingPairs>
    <vt:vector baseType="variant" size="6">
      <vt:variant>
        <vt:lpstr>Fonts used</vt:lpstr>
      </vt:variant>
      <vt:variant>
        <vt:i4>9</vt:i4>
      </vt:variant>
      <vt:variant>
        <vt:lpstr>Theme</vt:lpstr>
      </vt:variant>
      <vt:variant>
        <vt:i4>1</vt:i4>
      </vt:variant>
      <vt:variant>
        <vt:lpstr>Slide Titles</vt:lpstr>
      </vt:variant>
      <vt:variant>
        <vt:i4>11</vt:i4>
      </vt:variant>
    </vt:vector>
  </HeadingPairs>
  <TitlesOfParts>
    <vt:vector baseType="lpstr" size="21">
      <vt:lpstr>Arial</vt:lpstr>
      <vt:lpstr>Calibri</vt:lpstr>
      <vt:lpstr>Aurora</vt:lpstr>
      <vt:lpstr>TT Lakes Neue</vt:lpstr>
      <vt:lpstr>Montserrat Semi-Bold Bold</vt:lpstr>
      <vt:lpstr>Arimo Bold</vt:lpstr>
      <vt:lpstr>TT Lakes Neue Bold</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PPT TEKNOLOGI INFORMASI DAN KOMUNIKASI.pptx</dc:title>
  <dc:creator>Tsalis Saktian</dc:creator>
  <cp:lastModifiedBy>Tsalis Tian</cp:lastModifiedBy>
  <cp:revision>62</cp:revision>
  <dcterms:created xsi:type="dcterms:W3CDTF">2006-08-16T00:00:00Z</dcterms:created>
  <dcterms:modified xsi:type="dcterms:W3CDTF">2022-12-16T08:28:50Z</dcterms:modified>
</cp:coreProperties>
</file>